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2F8CC7-07C4-4AEB-8383-AD25C73C35E4}" v="9" dt="2022-11-08T09:18:05.0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mme Chatfield" userId="8213cf68-2edd-4f7f-9e33-a05ee871a5b8" providerId="ADAL" clId="{572F8CC7-07C4-4AEB-8383-AD25C73C35E4}"/>
    <pc:docChg chg="undo custSel addSld modSld">
      <pc:chgData name="Memme Chatfield" userId="8213cf68-2edd-4f7f-9e33-a05ee871a5b8" providerId="ADAL" clId="{572F8CC7-07C4-4AEB-8383-AD25C73C35E4}" dt="2022-11-08T12:37:42.294" v="7097" actId="20577"/>
      <pc:docMkLst>
        <pc:docMk/>
      </pc:docMkLst>
      <pc:sldChg chg="addSp delSp modSp mod">
        <pc:chgData name="Memme Chatfield" userId="8213cf68-2edd-4f7f-9e33-a05ee871a5b8" providerId="ADAL" clId="{572F8CC7-07C4-4AEB-8383-AD25C73C35E4}" dt="2022-11-08T09:18:40.702" v="2374" actId="20577"/>
        <pc:sldMkLst>
          <pc:docMk/>
          <pc:sldMk cId="263590367" sldId="256"/>
        </pc:sldMkLst>
        <pc:spChg chg="del mod">
          <ac:chgData name="Memme Chatfield" userId="8213cf68-2edd-4f7f-9e33-a05ee871a5b8" providerId="ADAL" clId="{572F8CC7-07C4-4AEB-8383-AD25C73C35E4}" dt="2022-11-08T09:14:25.198" v="2326" actId="478"/>
          <ac:spMkLst>
            <pc:docMk/>
            <pc:sldMk cId="263590367" sldId="256"/>
            <ac:spMk id="5" creationId="{16D95B2C-C7F2-EA77-EA56-D1B6363CD508}"/>
          </ac:spMkLst>
        </pc:spChg>
        <pc:spChg chg="del">
          <ac:chgData name="Memme Chatfield" userId="8213cf68-2edd-4f7f-9e33-a05ee871a5b8" providerId="ADAL" clId="{572F8CC7-07C4-4AEB-8383-AD25C73C35E4}" dt="2022-11-08T09:15:54.700" v="2341" actId="478"/>
          <ac:spMkLst>
            <pc:docMk/>
            <pc:sldMk cId="263590367" sldId="256"/>
            <ac:spMk id="20" creationId="{0FBEDD40-B410-ACDF-CA97-E47D028175CD}"/>
          </ac:spMkLst>
        </pc:spChg>
        <pc:spChg chg="del">
          <ac:chgData name="Memme Chatfield" userId="8213cf68-2edd-4f7f-9e33-a05ee871a5b8" providerId="ADAL" clId="{572F8CC7-07C4-4AEB-8383-AD25C73C35E4}" dt="2022-11-08T09:15:52.450" v="2340" actId="478"/>
          <ac:spMkLst>
            <pc:docMk/>
            <pc:sldMk cId="263590367" sldId="256"/>
            <ac:spMk id="21" creationId="{3A993804-987C-6D60-E325-1CDB2EB238BE}"/>
          </ac:spMkLst>
        </pc:spChg>
        <pc:spChg chg="del">
          <ac:chgData name="Memme Chatfield" userId="8213cf68-2edd-4f7f-9e33-a05ee871a5b8" providerId="ADAL" clId="{572F8CC7-07C4-4AEB-8383-AD25C73C35E4}" dt="2022-11-08T09:15:56.347" v="2342" actId="478"/>
          <ac:spMkLst>
            <pc:docMk/>
            <pc:sldMk cId="263590367" sldId="256"/>
            <ac:spMk id="22" creationId="{605F1E63-3F2F-E26F-E5DF-68949B97180A}"/>
          </ac:spMkLst>
        </pc:spChg>
        <pc:spChg chg="add mod ord">
          <ac:chgData name="Memme Chatfield" userId="8213cf68-2edd-4f7f-9e33-a05ee871a5b8" providerId="ADAL" clId="{572F8CC7-07C4-4AEB-8383-AD25C73C35E4}" dt="2022-11-08T09:15:35.831" v="2338" actId="255"/>
          <ac:spMkLst>
            <pc:docMk/>
            <pc:sldMk cId="263590367" sldId="256"/>
            <ac:spMk id="26" creationId="{B09B520D-1D0C-47FA-1674-DB619FF72047}"/>
          </ac:spMkLst>
        </pc:spChg>
        <pc:spChg chg="add del mod">
          <ac:chgData name="Memme Chatfield" userId="8213cf68-2edd-4f7f-9e33-a05ee871a5b8" providerId="ADAL" clId="{572F8CC7-07C4-4AEB-8383-AD25C73C35E4}" dt="2022-11-08T09:01:13.068" v="509"/>
          <ac:spMkLst>
            <pc:docMk/>
            <pc:sldMk cId="263590367" sldId="256"/>
            <ac:spMk id="27" creationId="{DF1E6112-54F2-FEB5-FE03-10C4D326BD06}"/>
          </ac:spMkLst>
        </pc:spChg>
        <pc:spChg chg="add mod">
          <ac:chgData name="Memme Chatfield" userId="8213cf68-2edd-4f7f-9e33-a05ee871a5b8" providerId="ADAL" clId="{572F8CC7-07C4-4AEB-8383-AD25C73C35E4}" dt="2022-11-08T09:18:01.071" v="2362" actId="20577"/>
          <ac:spMkLst>
            <pc:docMk/>
            <pc:sldMk cId="263590367" sldId="256"/>
            <ac:spMk id="28" creationId="{7D6C1CA8-4E21-2BDD-7566-23B7BCA77D60}"/>
          </ac:spMkLst>
        </pc:spChg>
        <pc:spChg chg="add mod">
          <ac:chgData name="Memme Chatfield" userId="8213cf68-2edd-4f7f-9e33-a05ee871a5b8" providerId="ADAL" clId="{572F8CC7-07C4-4AEB-8383-AD25C73C35E4}" dt="2022-11-08T09:17:00.059" v="2354" actId="20577"/>
          <ac:spMkLst>
            <pc:docMk/>
            <pc:sldMk cId="263590367" sldId="256"/>
            <ac:spMk id="29" creationId="{DAFA5A4D-E57E-157D-5C49-3B09CF9C4FDB}"/>
          </ac:spMkLst>
        </pc:spChg>
        <pc:spChg chg="add mod">
          <ac:chgData name="Memme Chatfield" userId="8213cf68-2edd-4f7f-9e33-a05ee871a5b8" providerId="ADAL" clId="{572F8CC7-07C4-4AEB-8383-AD25C73C35E4}" dt="2022-11-08T09:18:40.702" v="2374" actId="20577"/>
          <ac:spMkLst>
            <pc:docMk/>
            <pc:sldMk cId="263590367" sldId="256"/>
            <ac:spMk id="30" creationId="{6CB5CC4E-F1D9-6A6A-A045-8A071725EED0}"/>
          </ac:spMkLst>
        </pc:spChg>
        <pc:spChg chg="add mod ord">
          <ac:chgData name="Memme Chatfield" userId="8213cf68-2edd-4f7f-9e33-a05ee871a5b8" providerId="ADAL" clId="{572F8CC7-07C4-4AEB-8383-AD25C73C35E4}" dt="2022-11-08T09:16:09.284" v="2346" actId="1038"/>
          <ac:spMkLst>
            <pc:docMk/>
            <pc:sldMk cId="263590367" sldId="256"/>
            <ac:spMk id="31" creationId="{6742D8BA-B9A8-02E4-8CAF-71EBBD1F04CA}"/>
          </ac:spMkLst>
        </pc:spChg>
        <pc:spChg chg="add mod ord">
          <ac:chgData name="Memme Chatfield" userId="8213cf68-2edd-4f7f-9e33-a05ee871a5b8" providerId="ADAL" clId="{572F8CC7-07C4-4AEB-8383-AD25C73C35E4}" dt="2022-11-08T09:16:33.779" v="2349" actId="167"/>
          <ac:spMkLst>
            <pc:docMk/>
            <pc:sldMk cId="263590367" sldId="256"/>
            <ac:spMk id="32" creationId="{21DF3088-1BD4-4B68-61F3-615D3B8E5634}"/>
          </ac:spMkLst>
        </pc:spChg>
        <pc:spChg chg="add mod ord">
          <ac:chgData name="Memme Chatfield" userId="8213cf68-2edd-4f7f-9e33-a05ee871a5b8" providerId="ADAL" clId="{572F8CC7-07C4-4AEB-8383-AD25C73C35E4}" dt="2022-11-08T09:17:28.730" v="2358" actId="14100"/>
          <ac:spMkLst>
            <pc:docMk/>
            <pc:sldMk cId="263590367" sldId="256"/>
            <ac:spMk id="33" creationId="{5D0089D7-3136-FFCC-27AB-B9330C023328}"/>
          </ac:spMkLst>
        </pc:spChg>
        <pc:spChg chg="add mod ord">
          <ac:chgData name="Memme Chatfield" userId="8213cf68-2edd-4f7f-9e33-a05ee871a5b8" providerId="ADAL" clId="{572F8CC7-07C4-4AEB-8383-AD25C73C35E4}" dt="2022-11-08T09:18:28.979" v="2372" actId="1035"/>
          <ac:spMkLst>
            <pc:docMk/>
            <pc:sldMk cId="263590367" sldId="256"/>
            <ac:spMk id="34" creationId="{52DBCD93-C15F-1622-B380-63F785AFA163}"/>
          </ac:spMkLst>
        </pc:spChg>
      </pc:sldChg>
      <pc:sldChg chg="modSp add mod">
        <pc:chgData name="Memme Chatfield" userId="8213cf68-2edd-4f7f-9e33-a05ee871a5b8" providerId="ADAL" clId="{572F8CC7-07C4-4AEB-8383-AD25C73C35E4}" dt="2022-11-08T12:21:11.555" v="4568" actId="20577"/>
        <pc:sldMkLst>
          <pc:docMk/>
          <pc:sldMk cId="373397540" sldId="257"/>
        </pc:sldMkLst>
        <pc:spChg chg="mod">
          <ac:chgData name="Memme Chatfield" userId="8213cf68-2edd-4f7f-9e33-a05ee871a5b8" providerId="ADAL" clId="{572F8CC7-07C4-4AEB-8383-AD25C73C35E4}" dt="2022-11-08T12:12:56.672" v="2951" actId="20577"/>
          <ac:spMkLst>
            <pc:docMk/>
            <pc:sldMk cId="373397540" sldId="257"/>
            <ac:spMk id="26" creationId="{B09B520D-1D0C-47FA-1674-DB619FF72047}"/>
          </ac:spMkLst>
        </pc:spChg>
        <pc:spChg chg="mod">
          <ac:chgData name="Memme Chatfield" userId="8213cf68-2edd-4f7f-9e33-a05ee871a5b8" providerId="ADAL" clId="{572F8CC7-07C4-4AEB-8383-AD25C73C35E4}" dt="2022-11-08T12:15:23.931" v="3477" actId="20577"/>
          <ac:spMkLst>
            <pc:docMk/>
            <pc:sldMk cId="373397540" sldId="257"/>
            <ac:spMk id="28" creationId="{7D6C1CA8-4E21-2BDD-7566-23B7BCA77D60}"/>
          </ac:spMkLst>
        </pc:spChg>
        <pc:spChg chg="mod">
          <ac:chgData name="Memme Chatfield" userId="8213cf68-2edd-4f7f-9e33-a05ee871a5b8" providerId="ADAL" clId="{572F8CC7-07C4-4AEB-8383-AD25C73C35E4}" dt="2022-11-08T12:18:18.413" v="4005" actId="20577"/>
          <ac:spMkLst>
            <pc:docMk/>
            <pc:sldMk cId="373397540" sldId="257"/>
            <ac:spMk id="29" creationId="{DAFA5A4D-E57E-157D-5C49-3B09CF9C4FDB}"/>
          </ac:spMkLst>
        </pc:spChg>
        <pc:spChg chg="mod">
          <ac:chgData name="Memme Chatfield" userId="8213cf68-2edd-4f7f-9e33-a05ee871a5b8" providerId="ADAL" clId="{572F8CC7-07C4-4AEB-8383-AD25C73C35E4}" dt="2022-11-08T12:21:11.555" v="4568" actId="20577"/>
          <ac:spMkLst>
            <pc:docMk/>
            <pc:sldMk cId="373397540" sldId="257"/>
            <ac:spMk id="30" creationId="{6CB5CC4E-F1D9-6A6A-A045-8A071725EED0}"/>
          </ac:spMkLst>
        </pc:spChg>
        <pc:spChg chg="mod">
          <ac:chgData name="Memme Chatfield" userId="8213cf68-2edd-4f7f-9e33-a05ee871a5b8" providerId="ADAL" clId="{572F8CC7-07C4-4AEB-8383-AD25C73C35E4}" dt="2022-11-08T12:15:21.923" v="3476" actId="14100"/>
          <ac:spMkLst>
            <pc:docMk/>
            <pc:sldMk cId="373397540" sldId="257"/>
            <ac:spMk id="33" creationId="{5D0089D7-3136-FFCC-27AB-B9330C023328}"/>
          </ac:spMkLst>
        </pc:spChg>
        <pc:spChg chg="mod">
          <ac:chgData name="Memme Chatfield" userId="8213cf68-2edd-4f7f-9e33-a05ee871a5b8" providerId="ADAL" clId="{572F8CC7-07C4-4AEB-8383-AD25C73C35E4}" dt="2022-11-08T12:21:09.562" v="4567" actId="14100"/>
          <ac:spMkLst>
            <pc:docMk/>
            <pc:sldMk cId="373397540" sldId="257"/>
            <ac:spMk id="34" creationId="{52DBCD93-C15F-1622-B380-63F785AFA163}"/>
          </ac:spMkLst>
        </pc:spChg>
      </pc:sldChg>
      <pc:sldChg chg="modSp add mod">
        <pc:chgData name="Memme Chatfield" userId="8213cf68-2edd-4f7f-9e33-a05ee871a5b8" providerId="ADAL" clId="{572F8CC7-07C4-4AEB-8383-AD25C73C35E4}" dt="2022-11-08T12:37:42.294" v="7097" actId="20577"/>
        <pc:sldMkLst>
          <pc:docMk/>
          <pc:sldMk cId="4133664901" sldId="258"/>
        </pc:sldMkLst>
        <pc:spChg chg="mod">
          <ac:chgData name="Memme Chatfield" userId="8213cf68-2edd-4f7f-9e33-a05ee871a5b8" providerId="ADAL" clId="{572F8CC7-07C4-4AEB-8383-AD25C73C35E4}" dt="2022-11-08T12:26:05.776" v="5135" actId="20577"/>
          <ac:spMkLst>
            <pc:docMk/>
            <pc:sldMk cId="4133664901" sldId="258"/>
            <ac:spMk id="26" creationId="{B09B520D-1D0C-47FA-1674-DB619FF72047}"/>
          </ac:spMkLst>
        </pc:spChg>
        <pc:spChg chg="mod">
          <ac:chgData name="Memme Chatfield" userId="8213cf68-2edd-4f7f-9e33-a05ee871a5b8" providerId="ADAL" clId="{572F8CC7-07C4-4AEB-8383-AD25C73C35E4}" dt="2022-11-08T12:28:53.217" v="5683" actId="20577"/>
          <ac:spMkLst>
            <pc:docMk/>
            <pc:sldMk cId="4133664901" sldId="258"/>
            <ac:spMk id="28" creationId="{7D6C1CA8-4E21-2BDD-7566-23B7BCA77D60}"/>
          </ac:spMkLst>
        </pc:spChg>
        <pc:spChg chg="mod">
          <ac:chgData name="Memme Chatfield" userId="8213cf68-2edd-4f7f-9e33-a05ee871a5b8" providerId="ADAL" clId="{572F8CC7-07C4-4AEB-8383-AD25C73C35E4}" dt="2022-11-08T12:37:42.294" v="7097" actId="20577"/>
          <ac:spMkLst>
            <pc:docMk/>
            <pc:sldMk cId="4133664901" sldId="258"/>
            <ac:spMk id="29" creationId="{DAFA5A4D-E57E-157D-5C49-3B09CF9C4FDB}"/>
          </ac:spMkLst>
        </pc:spChg>
        <pc:spChg chg="mod">
          <ac:chgData name="Memme Chatfield" userId="8213cf68-2edd-4f7f-9e33-a05ee871a5b8" providerId="ADAL" clId="{572F8CC7-07C4-4AEB-8383-AD25C73C35E4}" dt="2022-11-08T12:34:28.266" v="6636" actId="20577"/>
          <ac:spMkLst>
            <pc:docMk/>
            <pc:sldMk cId="4133664901" sldId="258"/>
            <ac:spMk id="30" creationId="{6CB5CC4E-F1D9-6A6A-A045-8A071725EED0}"/>
          </ac:spMkLst>
        </pc:spChg>
        <pc:spChg chg="mod">
          <ac:chgData name="Memme Chatfield" userId="8213cf68-2edd-4f7f-9e33-a05ee871a5b8" providerId="ADAL" clId="{572F8CC7-07C4-4AEB-8383-AD25C73C35E4}" dt="2022-11-08T12:26:13.242" v="5136" actId="14100"/>
          <ac:spMkLst>
            <pc:docMk/>
            <pc:sldMk cId="4133664901" sldId="258"/>
            <ac:spMk id="31" creationId="{6742D8BA-B9A8-02E4-8CAF-71EBBD1F04CA}"/>
          </ac:spMkLst>
        </pc:spChg>
        <pc:spChg chg="mod">
          <ac:chgData name="Memme Chatfield" userId="8213cf68-2edd-4f7f-9e33-a05ee871a5b8" providerId="ADAL" clId="{572F8CC7-07C4-4AEB-8383-AD25C73C35E4}" dt="2022-11-08T12:31:40.982" v="6064" actId="14100"/>
          <ac:spMkLst>
            <pc:docMk/>
            <pc:sldMk cId="4133664901" sldId="258"/>
            <ac:spMk id="32" creationId="{21DF3088-1BD4-4B68-61F3-615D3B8E5634}"/>
          </ac:spMkLst>
        </pc:spChg>
        <pc:spChg chg="mod">
          <ac:chgData name="Memme Chatfield" userId="8213cf68-2edd-4f7f-9e33-a05ee871a5b8" providerId="ADAL" clId="{572F8CC7-07C4-4AEB-8383-AD25C73C35E4}" dt="2022-11-08T12:34:03.463" v="6544" actId="14100"/>
          <ac:spMkLst>
            <pc:docMk/>
            <pc:sldMk cId="4133664901" sldId="258"/>
            <ac:spMk id="34" creationId="{52DBCD93-C15F-1622-B380-63F785AFA16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9E0EE6-B7B5-DC11-93F1-FFBAFBBFFF23}"/>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BA23EAB2-DDD6-1B1C-E59C-C19C4A2A87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4DCCD2EE-FFC9-0299-DDAA-35FF9645E8AC}"/>
              </a:ext>
            </a:extLst>
          </p:cNvPr>
          <p:cNvSpPr>
            <a:spLocks noGrp="1"/>
          </p:cNvSpPr>
          <p:nvPr>
            <p:ph type="dt" sz="half" idx="10"/>
          </p:nvPr>
        </p:nvSpPr>
        <p:spPr/>
        <p:txBody>
          <a:bodyPr/>
          <a:lstStyle/>
          <a:p>
            <a:fld id="{47DC24BD-085C-4B82-A92D-2A3DBBBB8ED5}" type="datetimeFigureOut">
              <a:rPr lang="sv-SE" smtClean="0"/>
              <a:t>2022-11-08</a:t>
            </a:fld>
            <a:endParaRPr lang="sv-SE"/>
          </a:p>
        </p:txBody>
      </p:sp>
      <p:sp>
        <p:nvSpPr>
          <p:cNvPr id="5" name="Platshållare för sidfot 4">
            <a:extLst>
              <a:ext uri="{FF2B5EF4-FFF2-40B4-BE49-F238E27FC236}">
                <a16:creationId xmlns:a16="http://schemas.microsoft.com/office/drawing/2014/main" id="{95273A28-FBE2-8B1E-C026-C3EBD2787C3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6BF4A9A-5EA4-66F5-CC99-085776231CE2}"/>
              </a:ext>
            </a:extLst>
          </p:cNvPr>
          <p:cNvSpPr>
            <a:spLocks noGrp="1"/>
          </p:cNvSpPr>
          <p:nvPr>
            <p:ph type="sldNum" sz="quarter" idx="12"/>
          </p:nvPr>
        </p:nvSpPr>
        <p:spPr/>
        <p:txBody>
          <a:bodyPr/>
          <a:lstStyle/>
          <a:p>
            <a:fld id="{626F6218-B370-4447-AEB7-0F40735004C4}" type="slidenum">
              <a:rPr lang="sv-SE" smtClean="0"/>
              <a:t>‹#›</a:t>
            </a:fld>
            <a:endParaRPr lang="sv-SE"/>
          </a:p>
        </p:txBody>
      </p:sp>
    </p:spTree>
    <p:extLst>
      <p:ext uri="{BB962C8B-B14F-4D97-AF65-F5344CB8AC3E}">
        <p14:creationId xmlns:p14="http://schemas.microsoft.com/office/powerpoint/2010/main" val="1600486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26FD10A-FB95-E9B8-955D-712E57C2B66F}"/>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08EF2DF9-2377-7A68-D05B-001F73BDA61D}"/>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8AC6455-8502-133A-F813-09599307058C}"/>
              </a:ext>
            </a:extLst>
          </p:cNvPr>
          <p:cNvSpPr>
            <a:spLocks noGrp="1"/>
          </p:cNvSpPr>
          <p:nvPr>
            <p:ph type="dt" sz="half" idx="10"/>
          </p:nvPr>
        </p:nvSpPr>
        <p:spPr/>
        <p:txBody>
          <a:bodyPr/>
          <a:lstStyle/>
          <a:p>
            <a:fld id="{47DC24BD-085C-4B82-A92D-2A3DBBBB8ED5}" type="datetimeFigureOut">
              <a:rPr lang="sv-SE" smtClean="0"/>
              <a:t>2022-11-08</a:t>
            </a:fld>
            <a:endParaRPr lang="sv-SE"/>
          </a:p>
        </p:txBody>
      </p:sp>
      <p:sp>
        <p:nvSpPr>
          <p:cNvPr id="5" name="Platshållare för sidfot 4">
            <a:extLst>
              <a:ext uri="{FF2B5EF4-FFF2-40B4-BE49-F238E27FC236}">
                <a16:creationId xmlns:a16="http://schemas.microsoft.com/office/drawing/2014/main" id="{FF724A1E-A2F0-EF97-9BC9-C1FDA76B347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95F7524-B4E5-9D26-6900-501A6F96CC57}"/>
              </a:ext>
            </a:extLst>
          </p:cNvPr>
          <p:cNvSpPr>
            <a:spLocks noGrp="1"/>
          </p:cNvSpPr>
          <p:nvPr>
            <p:ph type="sldNum" sz="quarter" idx="12"/>
          </p:nvPr>
        </p:nvSpPr>
        <p:spPr/>
        <p:txBody>
          <a:bodyPr/>
          <a:lstStyle/>
          <a:p>
            <a:fld id="{626F6218-B370-4447-AEB7-0F40735004C4}" type="slidenum">
              <a:rPr lang="sv-SE" smtClean="0"/>
              <a:t>‹#›</a:t>
            </a:fld>
            <a:endParaRPr lang="sv-SE"/>
          </a:p>
        </p:txBody>
      </p:sp>
    </p:spTree>
    <p:extLst>
      <p:ext uri="{BB962C8B-B14F-4D97-AF65-F5344CB8AC3E}">
        <p14:creationId xmlns:p14="http://schemas.microsoft.com/office/powerpoint/2010/main" val="3240552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EDA6187-2FDD-7089-6781-1CE5555FA0C3}"/>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D615CD39-40E2-6F97-4CED-21BC4241F894}"/>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D0FEC7D-971D-61A9-8FB7-B4654841073D}"/>
              </a:ext>
            </a:extLst>
          </p:cNvPr>
          <p:cNvSpPr>
            <a:spLocks noGrp="1"/>
          </p:cNvSpPr>
          <p:nvPr>
            <p:ph type="dt" sz="half" idx="10"/>
          </p:nvPr>
        </p:nvSpPr>
        <p:spPr/>
        <p:txBody>
          <a:bodyPr/>
          <a:lstStyle/>
          <a:p>
            <a:fld id="{47DC24BD-085C-4B82-A92D-2A3DBBBB8ED5}" type="datetimeFigureOut">
              <a:rPr lang="sv-SE" smtClean="0"/>
              <a:t>2022-11-08</a:t>
            </a:fld>
            <a:endParaRPr lang="sv-SE"/>
          </a:p>
        </p:txBody>
      </p:sp>
      <p:sp>
        <p:nvSpPr>
          <p:cNvPr id="5" name="Platshållare för sidfot 4">
            <a:extLst>
              <a:ext uri="{FF2B5EF4-FFF2-40B4-BE49-F238E27FC236}">
                <a16:creationId xmlns:a16="http://schemas.microsoft.com/office/drawing/2014/main" id="{993AEEB9-CA95-0568-B99E-D674CF0910A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11940F3-3284-3238-FC41-2892E061634E}"/>
              </a:ext>
            </a:extLst>
          </p:cNvPr>
          <p:cNvSpPr>
            <a:spLocks noGrp="1"/>
          </p:cNvSpPr>
          <p:nvPr>
            <p:ph type="sldNum" sz="quarter" idx="12"/>
          </p:nvPr>
        </p:nvSpPr>
        <p:spPr/>
        <p:txBody>
          <a:bodyPr/>
          <a:lstStyle/>
          <a:p>
            <a:fld id="{626F6218-B370-4447-AEB7-0F40735004C4}" type="slidenum">
              <a:rPr lang="sv-SE" smtClean="0"/>
              <a:t>‹#›</a:t>
            </a:fld>
            <a:endParaRPr lang="sv-SE"/>
          </a:p>
        </p:txBody>
      </p:sp>
    </p:spTree>
    <p:extLst>
      <p:ext uri="{BB962C8B-B14F-4D97-AF65-F5344CB8AC3E}">
        <p14:creationId xmlns:p14="http://schemas.microsoft.com/office/powerpoint/2010/main" val="1613232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2061412-5FF1-81AB-17F6-10AF5040154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1BD2041-F0FE-07C8-C4FB-C459D150B72F}"/>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9D9B4A4-BCC3-E088-4F8B-FA88B1379600}"/>
              </a:ext>
            </a:extLst>
          </p:cNvPr>
          <p:cNvSpPr>
            <a:spLocks noGrp="1"/>
          </p:cNvSpPr>
          <p:nvPr>
            <p:ph type="dt" sz="half" idx="10"/>
          </p:nvPr>
        </p:nvSpPr>
        <p:spPr/>
        <p:txBody>
          <a:bodyPr/>
          <a:lstStyle/>
          <a:p>
            <a:fld id="{47DC24BD-085C-4B82-A92D-2A3DBBBB8ED5}" type="datetimeFigureOut">
              <a:rPr lang="sv-SE" smtClean="0"/>
              <a:t>2022-11-08</a:t>
            </a:fld>
            <a:endParaRPr lang="sv-SE"/>
          </a:p>
        </p:txBody>
      </p:sp>
      <p:sp>
        <p:nvSpPr>
          <p:cNvPr id="5" name="Platshållare för sidfot 4">
            <a:extLst>
              <a:ext uri="{FF2B5EF4-FFF2-40B4-BE49-F238E27FC236}">
                <a16:creationId xmlns:a16="http://schemas.microsoft.com/office/drawing/2014/main" id="{9D051625-4A6E-7B31-07C5-8E4630FA4BC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9473F2C-3D5B-3E2E-0563-C235EFAFFD2A}"/>
              </a:ext>
            </a:extLst>
          </p:cNvPr>
          <p:cNvSpPr>
            <a:spLocks noGrp="1"/>
          </p:cNvSpPr>
          <p:nvPr>
            <p:ph type="sldNum" sz="quarter" idx="12"/>
          </p:nvPr>
        </p:nvSpPr>
        <p:spPr/>
        <p:txBody>
          <a:bodyPr/>
          <a:lstStyle/>
          <a:p>
            <a:fld id="{626F6218-B370-4447-AEB7-0F40735004C4}" type="slidenum">
              <a:rPr lang="sv-SE" smtClean="0"/>
              <a:t>‹#›</a:t>
            </a:fld>
            <a:endParaRPr lang="sv-SE"/>
          </a:p>
        </p:txBody>
      </p:sp>
    </p:spTree>
    <p:extLst>
      <p:ext uri="{BB962C8B-B14F-4D97-AF65-F5344CB8AC3E}">
        <p14:creationId xmlns:p14="http://schemas.microsoft.com/office/powerpoint/2010/main" val="2736478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992F2B8-FD7C-8136-5737-A30A9E20594B}"/>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60DD97D0-1A0D-6CF8-41E5-E21320DB1F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D5F50AAB-802B-E253-90EC-7B4B7CBF1A7F}"/>
              </a:ext>
            </a:extLst>
          </p:cNvPr>
          <p:cNvSpPr>
            <a:spLocks noGrp="1"/>
          </p:cNvSpPr>
          <p:nvPr>
            <p:ph type="dt" sz="half" idx="10"/>
          </p:nvPr>
        </p:nvSpPr>
        <p:spPr/>
        <p:txBody>
          <a:bodyPr/>
          <a:lstStyle/>
          <a:p>
            <a:fld id="{47DC24BD-085C-4B82-A92D-2A3DBBBB8ED5}" type="datetimeFigureOut">
              <a:rPr lang="sv-SE" smtClean="0"/>
              <a:t>2022-11-08</a:t>
            </a:fld>
            <a:endParaRPr lang="sv-SE"/>
          </a:p>
        </p:txBody>
      </p:sp>
      <p:sp>
        <p:nvSpPr>
          <p:cNvPr id="5" name="Platshållare för sidfot 4">
            <a:extLst>
              <a:ext uri="{FF2B5EF4-FFF2-40B4-BE49-F238E27FC236}">
                <a16:creationId xmlns:a16="http://schemas.microsoft.com/office/drawing/2014/main" id="{A9DB6464-7F17-46C6-97AA-1B68221B036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566466F-6DBC-4BE2-9F08-E435CD472F2A}"/>
              </a:ext>
            </a:extLst>
          </p:cNvPr>
          <p:cNvSpPr>
            <a:spLocks noGrp="1"/>
          </p:cNvSpPr>
          <p:nvPr>
            <p:ph type="sldNum" sz="quarter" idx="12"/>
          </p:nvPr>
        </p:nvSpPr>
        <p:spPr/>
        <p:txBody>
          <a:bodyPr/>
          <a:lstStyle/>
          <a:p>
            <a:fld id="{626F6218-B370-4447-AEB7-0F40735004C4}" type="slidenum">
              <a:rPr lang="sv-SE" smtClean="0"/>
              <a:t>‹#›</a:t>
            </a:fld>
            <a:endParaRPr lang="sv-SE"/>
          </a:p>
        </p:txBody>
      </p:sp>
    </p:spTree>
    <p:extLst>
      <p:ext uri="{BB962C8B-B14F-4D97-AF65-F5344CB8AC3E}">
        <p14:creationId xmlns:p14="http://schemas.microsoft.com/office/powerpoint/2010/main" val="4094255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794FA0B-7A80-F68C-B4CC-862C510765FA}"/>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13A422E-E451-7DF2-397E-D6B5A0C58876}"/>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BF8B5F18-E1AA-E770-D9A3-348B6877BFB1}"/>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29A2254-5A6A-EBBD-1834-0058E72556C9}"/>
              </a:ext>
            </a:extLst>
          </p:cNvPr>
          <p:cNvSpPr>
            <a:spLocks noGrp="1"/>
          </p:cNvSpPr>
          <p:nvPr>
            <p:ph type="dt" sz="half" idx="10"/>
          </p:nvPr>
        </p:nvSpPr>
        <p:spPr/>
        <p:txBody>
          <a:bodyPr/>
          <a:lstStyle/>
          <a:p>
            <a:fld id="{47DC24BD-085C-4B82-A92D-2A3DBBBB8ED5}" type="datetimeFigureOut">
              <a:rPr lang="sv-SE" smtClean="0"/>
              <a:t>2022-11-08</a:t>
            </a:fld>
            <a:endParaRPr lang="sv-SE"/>
          </a:p>
        </p:txBody>
      </p:sp>
      <p:sp>
        <p:nvSpPr>
          <p:cNvPr id="6" name="Platshållare för sidfot 5">
            <a:extLst>
              <a:ext uri="{FF2B5EF4-FFF2-40B4-BE49-F238E27FC236}">
                <a16:creationId xmlns:a16="http://schemas.microsoft.com/office/drawing/2014/main" id="{B86D7407-EC78-285B-41E5-8023020E4BA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9F1D22E-1931-7541-BB8B-1FD41D875E83}"/>
              </a:ext>
            </a:extLst>
          </p:cNvPr>
          <p:cNvSpPr>
            <a:spLocks noGrp="1"/>
          </p:cNvSpPr>
          <p:nvPr>
            <p:ph type="sldNum" sz="quarter" idx="12"/>
          </p:nvPr>
        </p:nvSpPr>
        <p:spPr/>
        <p:txBody>
          <a:bodyPr/>
          <a:lstStyle/>
          <a:p>
            <a:fld id="{626F6218-B370-4447-AEB7-0F40735004C4}" type="slidenum">
              <a:rPr lang="sv-SE" smtClean="0"/>
              <a:t>‹#›</a:t>
            </a:fld>
            <a:endParaRPr lang="sv-SE"/>
          </a:p>
        </p:txBody>
      </p:sp>
    </p:spTree>
    <p:extLst>
      <p:ext uri="{BB962C8B-B14F-4D97-AF65-F5344CB8AC3E}">
        <p14:creationId xmlns:p14="http://schemas.microsoft.com/office/powerpoint/2010/main" val="823956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E01FD11-E6FF-F2C0-287C-6ADCA0C6F0ED}"/>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887FF54-1650-7B98-DE05-6B22D93F97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6629F5D4-D948-9B68-983F-6A35C0227FF5}"/>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1FF225BA-784B-852A-0B07-07A9B9B796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9169A522-6409-B149-0E9C-77B004B6825E}"/>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28FEF1CF-366D-3BD1-B808-4CD6CD0C80B9}"/>
              </a:ext>
            </a:extLst>
          </p:cNvPr>
          <p:cNvSpPr>
            <a:spLocks noGrp="1"/>
          </p:cNvSpPr>
          <p:nvPr>
            <p:ph type="dt" sz="half" idx="10"/>
          </p:nvPr>
        </p:nvSpPr>
        <p:spPr/>
        <p:txBody>
          <a:bodyPr/>
          <a:lstStyle/>
          <a:p>
            <a:fld id="{47DC24BD-085C-4B82-A92D-2A3DBBBB8ED5}" type="datetimeFigureOut">
              <a:rPr lang="sv-SE" smtClean="0"/>
              <a:t>2022-11-08</a:t>
            </a:fld>
            <a:endParaRPr lang="sv-SE"/>
          </a:p>
        </p:txBody>
      </p:sp>
      <p:sp>
        <p:nvSpPr>
          <p:cNvPr id="8" name="Platshållare för sidfot 7">
            <a:extLst>
              <a:ext uri="{FF2B5EF4-FFF2-40B4-BE49-F238E27FC236}">
                <a16:creationId xmlns:a16="http://schemas.microsoft.com/office/drawing/2014/main" id="{A5F124AD-4FB3-8983-203B-56CB5D556102}"/>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BE96519C-D19B-F3F4-07BA-C1D286E1AED5}"/>
              </a:ext>
            </a:extLst>
          </p:cNvPr>
          <p:cNvSpPr>
            <a:spLocks noGrp="1"/>
          </p:cNvSpPr>
          <p:nvPr>
            <p:ph type="sldNum" sz="quarter" idx="12"/>
          </p:nvPr>
        </p:nvSpPr>
        <p:spPr/>
        <p:txBody>
          <a:bodyPr/>
          <a:lstStyle/>
          <a:p>
            <a:fld id="{626F6218-B370-4447-AEB7-0F40735004C4}" type="slidenum">
              <a:rPr lang="sv-SE" smtClean="0"/>
              <a:t>‹#›</a:t>
            </a:fld>
            <a:endParaRPr lang="sv-SE"/>
          </a:p>
        </p:txBody>
      </p:sp>
    </p:spTree>
    <p:extLst>
      <p:ext uri="{BB962C8B-B14F-4D97-AF65-F5344CB8AC3E}">
        <p14:creationId xmlns:p14="http://schemas.microsoft.com/office/powerpoint/2010/main" val="935844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5CCEE45-12E8-FAB3-0E62-0E9AF2777253}"/>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B1BC8946-4FB8-9424-493C-7A9D1A11891A}"/>
              </a:ext>
            </a:extLst>
          </p:cNvPr>
          <p:cNvSpPr>
            <a:spLocks noGrp="1"/>
          </p:cNvSpPr>
          <p:nvPr>
            <p:ph type="dt" sz="half" idx="10"/>
          </p:nvPr>
        </p:nvSpPr>
        <p:spPr/>
        <p:txBody>
          <a:bodyPr/>
          <a:lstStyle/>
          <a:p>
            <a:fld id="{47DC24BD-085C-4B82-A92D-2A3DBBBB8ED5}" type="datetimeFigureOut">
              <a:rPr lang="sv-SE" smtClean="0"/>
              <a:t>2022-11-08</a:t>
            </a:fld>
            <a:endParaRPr lang="sv-SE"/>
          </a:p>
        </p:txBody>
      </p:sp>
      <p:sp>
        <p:nvSpPr>
          <p:cNvPr id="4" name="Platshållare för sidfot 3">
            <a:extLst>
              <a:ext uri="{FF2B5EF4-FFF2-40B4-BE49-F238E27FC236}">
                <a16:creationId xmlns:a16="http://schemas.microsoft.com/office/drawing/2014/main" id="{A65F39CB-A739-B787-F50B-AFD04254F9E8}"/>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C1F90FFF-7A2E-95FB-99E7-5283C2CFF7AC}"/>
              </a:ext>
            </a:extLst>
          </p:cNvPr>
          <p:cNvSpPr>
            <a:spLocks noGrp="1"/>
          </p:cNvSpPr>
          <p:nvPr>
            <p:ph type="sldNum" sz="quarter" idx="12"/>
          </p:nvPr>
        </p:nvSpPr>
        <p:spPr/>
        <p:txBody>
          <a:bodyPr/>
          <a:lstStyle/>
          <a:p>
            <a:fld id="{626F6218-B370-4447-AEB7-0F40735004C4}" type="slidenum">
              <a:rPr lang="sv-SE" smtClean="0"/>
              <a:t>‹#›</a:t>
            </a:fld>
            <a:endParaRPr lang="sv-SE"/>
          </a:p>
        </p:txBody>
      </p:sp>
    </p:spTree>
    <p:extLst>
      <p:ext uri="{BB962C8B-B14F-4D97-AF65-F5344CB8AC3E}">
        <p14:creationId xmlns:p14="http://schemas.microsoft.com/office/powerpoint/2010/main" val="1201181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985FA2F2-2DDB-073B-4589-D061A17339D4}"/>
              </a:ext>
            </a:extLst>
          </p:cNvPr>
          <p:cNvSpPr>
            <a:spLocks noGrp="1"/>
          </p:cNvSpPr>
          <p:nvPr>
            <p:ph type="dt" sz="half" idx="10"/>
          </p:nvPr>
        </p:nvSpPr>
        <p:spPr/>
        <p:txBody>
          <a:bodyPr/>
          <a:lstStyle/>
          <a:p>
            <a:fld id="{47DC24BD-085C-4B82-A92D-2A3DBBBB8ED5}" type="datetimeFigureOut">
              <a:rPr lang="sv-SE" smtClean="0"/>
              <a:t>2022-11-08</a:t>
            </a:fld>
            <a:endParaRPr lang="sv-SE"/>
          </a:p>
        </p:txBody>
      </p:sp>
      <p:sp>
        <p:nvSpPr>
          <p:cNvPr id="3" name="Platshållare för sidfot 2">
            <a:extLst>
              <a:ext uri="{FF2B5EF4-FFF2-40B4-BE49-F238E27FC236}">
                <a16:creationId xmlns:a16="http://schemas.microsoft.com/office/drawing/2014/main" id="{607B0015-65D8-033B-F812-11607028DB0A}"/>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4D82BEB-7FBD-148B-9D20-E72D80EE499F}"/>
              </a:ext>
            </a:extLst>
          </p:cNvPr>
          <p:cNvSpPr>
            <a:spLocks noGrp="1"/>
          </p:cNvSpPr>
          <p:nvPr>
            <p:ph type="sldNum" sz="quarter" idx="12"/>
          </p:nvPr>
        </p:nvSpPr>
        <p:spPr/>
        <p:txBody>
          <a:bodyPr/>
          <a:lstStyle/>
          <a:p>
            <a:fld id="{626F6218-B370-4447-AEB7-0F40735004C4}" type="slidenum">
              <a:rPr lang="sv-SE" smtClean="0"/>
              <a:t>‹#›</a:t>
            </a:fld>
            <a:endParaRPr lang="sv-SE"/>
          </a:p>
        </p:txBody>
      </p:sp>
    </p:spTree>
    <p:extLst>
      <p:ext uri="{BB962C8B-B14F-4D97-AF65-F5344CB8AC3E}">
        <p14:creationId xmlns:p14="http://schemas.microsoft.com/office/powerpoint/2010/main" val="2434631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31A8C7-66CA-392F-9661-C014401A481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D7D745A-62B0-4477-1683-A800B77E2D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BBDABF31-1AF4-2423-6505-21F8527C2E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21334B6-7EDB-7EE3-DEF8-AA8D89CA9286}"/>
              </a:ext>
            </a:extLst>
          </p:cNvPr>
          <p:cNvSpPr>
            <a:spLocks noGrp="1"/>
          </p:cNvSpPr>
          <p:nvPr>
            <p:ph type="dt" sz="half" idx="10"/>
          </p:nvPr>
        </p:nvSpPr>
        <p:spPr/>
        <p:txBody>
          <a:bodyPr/>
          <a:lstStyle/>
          <a:p>
            <a:fld id="{47DC24BD-085C-4B82-A92D-2A3DBBBB8ED5}" type="datetimeFigureOut">
              <a:rPr lang="sv-SE" smtClean="0"/>
              <a:t>2022-11-08</a:t>
            </a:fld>
            <a:endParaRPr lang="sv-SE"/>
          </a:p>
        </p:txBody>
      </p:sp>
      <p:sp>
        <p:nvSpPr>
          <p:cNvPr id="6" name="Platshållare för sidfot 5">
            <a:extLst>
              <a:ext uri="{FF2B5EF4-FFF2-40B4-BE49-F238E27FC236}">
                <a16:creationId xmlns:a16="http://schemas.microsoft.com/office/drawing/2014/main" id="{4DB641EA-0279-F7F0-1220-872B045C7D7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43A9FEE-A9E6-82C9-03E1-CFFCF1653CF3}"/>
              </a:ext>
            </a:extLst>
          </p:cNvPr>
          <p:cNvSpPr>
            <a:spLocks noGrp="1"/>
          </p:cNvSpPr>
          <p:nvPr>
            <p:ph type="sldNum" sz="quarter" idx="12"/>
          </p:nvPr>
        </p:nvSpPr>
        <p:spPr/>
        <p:txBody>
          <a:bodyPr/>
          <a:lstStyle/>
          <a:p>
            <a:fld id="{626F6218-B370-4447-AEB7-0F40735004C4}" type="slidenum">
              <a:rPr lang="sv-SE" smtClean="0"/>
              <a:t>‹#›</a:t>
            </a:fld>
            <a:endParaRPr lang="sv-SE"/>
          </a:p>
        </p:txBody>
      </p:sp>
    </p:spTree>
    <p:extLst>
      <p:ext uri="{BB962C8B-B14F-4D97-AF65-F5344CB8AC3E}">
        <p14:creationId xmlns:p14="http://schemas.microsoft.com/office/powerpoint/2010/main" val="846898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32DDCE2-B7E7-1756-F1C9-BC8155567BBB}"/>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ED679EBE-383D-1136-BF83-0F453D1594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7489F9EB-D52C-4410-DB61-4E6EB0C6E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F4D5CE2-59B5-0365-AFC8-A2B6DD032E6D}"/>
              </a:ext>
            </a:extLst>
          </p:cNvPr>
          <p:cNvSpPr>
            <a:spLocks noGrp="1"/>
          </p:cNvSpPr>
          <p:nvPr>
            <p:ph type="dt" sz="half" idx="10"/>
          </p:nvPr>
        </p:nvSpPr>
        <p:spPr/>
        <p:txBody>
          <a:bodyPr/>
          <a:lstStyle/>
          <a:p>
            <a:fld id="{47DC24BD-085C-4B82-A92D-2A3DBBBB8ED5}" type="datetimeFigureOut">
              <a:rPr lang="sv-SE" smtClean="0"/>
              <a:t>2022-11-08</a:t>
            </a:fld>
            <a:endParaRPr lang="sv-SE"/>
          </a:p>
        </p:txBody>
      </p:sp>
      <p:sp>
        <p:nvSpPr>
          <p:cNvPr id="6" name="Platshållare för sidfot 5">
            <a:extLst>
              <a:ext uri="{FF2B5EF4-FFF2-40B4-BE49-F238E27FC236}">
                <a16:creationId xmlns:a16="http://schemas.microsoft.com/office/drawing/2014/main" id="{46CC6E65-9759-11A5-2D87-BC9C474E7B5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798E307-985A-8CB3-66C9-930352EA0237}"/>
              </a:ext>
            </a:extLst>
          </p:cNvPr>
          <p:cNvSpPr>
            <a:spLocks noGrp="1"/>
          </p:cNvSpPr>
          <p:nvPr>
            <p:ph type="sldNum" sz="quarter" idx="12"/>
          </p:nvPr>
        </p:nvSpPr>
        <p:spPr/>
        <p:txBody>
          <a:bodyPr/>
          <a:lstStyle/>
          <a:p>
            <a:fld id="{626F6218-B370-4447-AEB7-0F40735004C4}" type="slidenum">
              <a:rPr lang="sv-SE" smtClean="0"/>
              <a:t>‹#›</a:t>
            </a:fld>
            <a:endParaRPr lang="sv-SE"/>
          </a:p>
        </p:txBody>
      </p:sp>
    </p:spTree>
    <p:extLst>
      <p:ext uri="{BB962C8B-B14F-4D97-AF65-F5344CB8AC3E}">
        <p14:creationId xmlns:p14="http://schemas.microsoft.com/office/powerpoint/2010/main" val="1440617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EC334870-6D0E-A59B-63CD-287428C420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A91F13FD-3682-0FBB-2F23-529AB54204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6D927A4-C3E3-C522-F306-C00AD3D517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DC24BD-085C-4B82-A92D-2A3DBBBB8ED5}" type="datetimeFigureOut">
              <a:rPr lang="sv-SE" smtClean="0"/>
              <a:t>2022-11-08</a:t>
            </a:fld>
            <a:endParaRPr lang="sv-SE"/>
          </a:p>
        </p:txBody>
      </p:sp>
      <p:sp>
        <p:nvSpPr>
          <p:cNvPr id="5" name="Platshållare för sidfot 4">
            <a:extLst>
              <a:ext uri="{FF2B5EF4-FFF2-40B4-BE49-F238E27FC236}">
                <a16:creationId xmlns:a16="http://schemas.microsoft.com/office/drawing/2014/main" id="{04B46DDD-2B3A-FB08-6227-4C73092823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BAB459FC-C4AF-EA39-18EC-8E241850C3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6F6218-B370-4447-AEB7-0F40735004C4}" type="slidenum">
              <a:rPr lang="sv-SE" smtClean="0"/>
              <a:t>‹#›</a:t>
            </a:fld>
            <a:endParaRPr lang="sv-SE"/>
          </a:p>
        </p:txBody>
      </p:sp>
    </p:spTree>
    <p:extLst>
      <p:ext uri="{BB962C8B-B14F-4D97-AF65-F5344CB8AC3E}">
        <p14:creationId xmlns:p14="http://schemas.microsoft.com/office/powerpoint/2010/main" val="27977230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ktangel: rundade hörn 33">
            <a:extLst>
              <a:ext uri="{FF2B5EF4-FFF2-40B4-BE49-F238E27FC236}">
                <a16:creationId xmlns:a16="http://schemas.microsoft.com/office/drawing/2014/main" id="{52DBCD93-C15F-1622-B380-63F785AFA163}"/>
              </a:ext>
            </a:extLst>
          </p:cNvPr>
          <p:cNvSpPr/>
          <p:nvPr/>
        </p:nvSpPr>
        <p:spPr>
          <a:xfrm>
            <a:off x="6461739" y="3787136"/>
            <a:ext cx="5405437" cy="1756414"/>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3" name="Rektangel: rundade hörn 32">
            <a:extLst>
              <a:ext uri="{FF2B5EF4-FFF2-40B4-BE49-F238E27FC236}">
                <a16:creationId xmlns:a16="http://schemas.microsoft.com/office/drawing/2014/main" id="{5D0089D7-3136-FFCC-27AB-B9330C023328}"/>
              </a:ext>
            </a:extLst>
          </p:cNvPr>
          <p:cNvSpPr/>
          <p:nvPr/>
        </p:nvSpPr>
        <p:spPr>
          <a:xfrm>
            <a:off x="6441281" y="362991"/>
            <a:ext cx="5405437" cy="1913483"/>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2" name="Rektangel: rundade hörn 31">
            <a:extLst>
              <a:ext uri="{FF2B5EF4-FFF2-40B4-BE49-F238E27FC236}">
                <a16:creationId xmlns:a16="http://schemas.microsoft.com/office/drawing/2014/main" id="{21DF3088-1BD4-4B68-61F3-615D3B8E5634}"/>
              </a:ext>
            </a:extLst>
          </p:cNvPr>
          <p:cNvSpPr/>
          <p:nvPr/>
        </p:nvSpPr>
        <p:spPr>
          <a:xfrm>
            <a:off x="345282" y="3791992"/>
            <a:ext cx="5405437" cy="1638300"/>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1" name="Rektangel: rundade hörn 30">
            <a:extLst>
              <a:ext uri="{FF2B5EF4-FFF2-40B4-BE49-F238E27FC236}">
                <a16:creationId xmlns:a16="http://schemas.microsoft.com/office/drawing/2014/main" id="{6742D8BA-B9A8-02E4-8CAF-71EBBD1F04CA}"/>
              </a:ext>
            </a:extLst>
          </p:cNvPr>
          <p:cNvSpPr/>
          <p:nvPr/>
        </p:nvSpPr>
        <p:spPr>
          <a:xfrm>
            <a:off x="362871" y="362992"/>
            <a:ext cx="5405437" cy="1638300"/>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Rektangel 3">
            <a:extLst>
              <a:ext uri="{FF2B5EF4-FFF2-40B4-BE49-F238E27FC236}">
                <a16:creationId xmlns:a16="http://schemas.microsoft.com/office/drawing/2014/main" id="{58D7659C-A2AC-8E62-3CBC-64BBCE7DB1A6}"/>
              </a:ext>
            </a:extLst>
          </p:cNvPr>
          <p:cNvSpPr/>
          <p:nvPr/>
        </p:nvSpPr>
        <p:spPr>
          <a:xfrm>
            <a:off x="0" y="0"/>
            <a:ext cx="6096000" cy="3429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textruta 5">
            <a:extLst>
              <a:ext uri="{FF2B5EF4-FFF2-40B4-BE49-F238E27FC236}">
                <a16:creationId xmlns:a16="http://schemas.microsoft.com/office/drawing/2014/main" id="{F45E6479-E15C-31A9-753E-0688FA37F99B}"/>
              </a:ext>
            </a:extLst>
          </p:cNvPr>
          <p:cNvSpPr txBox="1"/>
          <p:nvPr/>
        </p:nvSpPr>
        <p:spPr>
          <a:xfrm>
            <a:off x="3856220" y="6550223"/>
            <a:ext cx="2239780" cy="307777"/>
          </a:xfrm>
          <a:prstGeom prst="rect">
            <a:avLst/>
          </a:prstGeom>
          <a:noFill/>
        </p:spPr>
        <p:txBody>
          <a:bodyPr wrap="square" rtlCol="0">
            <a:spAutoFit/>
          </a:bodyPr>
          <a:lstStyle/>
          <a:p>
            <a:r>
              <a:rPr lang="sv-SE" sz="1400" dirty="0">
                <a:solidFill>
                  <a:schemeClr val="accent6">
                    <a:lumMod val="75000"/>
                  </a:schemeClr>
                </a:solidFill>
                <a:latin typeface="Stockholm Type Display Bold" pitchFamily="50" charset="0"/>
              </a:rPr>
              <a:t>Dilemmakort - konflikter</a:t>
            </a:r>
          </a:p>
        </p:txBody>
      </p:sp>
      <p:sp>
        <p:nvSpPr>
          <p:cNvPr id="16" name="Rektangel 15">
            <a:extLst>
              <a:ext uri="{FF2B5EF4-FFF2-40B4-BE49-F238E27FC236}">
                <a16:creationId xmlns:a16="http://schemas.microsoft.com/office/drawing/2014/main" id="{BCC9778A-CE95-1BFF-884D-BF837E82BD0A}"/>
              </a:ext>
            </a:extLst>
          </p:cNvPr>
          <p:cNvSpPr/>
          <p:nvPr/>
        </p:nvSpPr>
        <p:spPr>
          <a:xfrm>
            <a:off x="6096000" y="0"/>
            <a:ext cx="6096000" cy="3429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Rektangel 16">
            <a:extLst>
              <a:ext uri="{FF2B5EF4-FFF2-40B4-BE49-F238E27FC236}">
                <a16:creationId xmlns:a16="http://schemas.microsoft.com/office/drawing/2014/main" id="{35D7D5A9-85E6-FF62-0829-439660A9A391}"/>
              </a:ext>
            </a:extLst>
          </p:cNvPr>
          <p:cNvSpPr/>
          <p:nvPr/>
        </p:nvSpPr>
        <p:spPr>
          <a:xfrm>
            <a:off x="6096000" y="3429000"/>
            <a:ext cx="6096000" cy="3429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 name="Rektangel 17">
            <a:extLst>
              <a:ext uri="{FF2B5EF4-FFF2-40B4-BE49-F238E27FC236}">
                <a16:creationId xmlns:a16="http://schemas.microsoft.com/office/drawing/2014/main" id="{CEB91276-CC33-6DC1-EB05-C42385EF301D}"/>
              </a:ext>
            </a:extLst>
          </p:cNvPr>
          <p:cNvSpPr/>
          <p:nvPr/>
        </p:nvSpPr>
        <p:spPr>
          <a:xfrm>
            <a:off x="0" y="3429000"/>
            <a:ext cx="6096000" cy="3429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textruta 22">
            <a:extLst>
              <a:ext uri="{FF2B5EF4-FFF2-40B4-BE49-F238E27FC236}">
                <a16:creationId xmlns:a16="http://schemas.microsoft.com/office/drawing/2014/main" id="{C9CA8717-9739-4856-E8A3-D77147CDAE28}"/>
              </a:ext>
            </a:extLst>
          </p:cNvPr>
          <p:cNvSpPr txBox="1"/>
          <p:nvPr/>
        </p:nvSpPr>
        <p:spPr>
          <a:xfrm>
            <a:off x="3856220" y="3106638"/>
            <a:ext cx="2239780" cy="307777"/>
          </a:xfrm>
          <a:prstGeom prst="rect">
            <a:avLst/>
          </a:prstGeom>
          <a:noFill/>
        </p:spPr>
        <p:txBody>
          <a:bodyPr wrap="square" rtlCol="0">
            <a:spAutoFit/>
          </a:bodyPr>
          <a:lstStyle/>
          <a:p>
            <a:r>
              <a:rPr lang="sv-SE" sz="1400" dirty="0">
                <a:solidFill>
                  <a:schemeClr val="accent6">
                    <a:lumMod val="75000"/>
                  </a:schemeClr>
                </a:solidFill>
                <a:latin typeface="Stockholm Type Display Bold" pitchFamily="50" charset="0"/>
              </a:rPr>
              <a:t>Dilemmakort - konflikter</a:t>
            </a:r>
          </a:p>
        </p:txBody>
      </p:sp>
      <p:sp>
        <p:nvSpPr>
          <p:cNvPr id="24" name="textruta 23">
            <a:extLst>
              <a:ext uri="{FF2B5EF4-FFF2-40B4-BE49-F238E27FC236}">
                <a16:creationId xmlns:a16="http://schemas.microsoft.com/office/drawing/2014/main" id="{1889F1B4-01AB-201D-38F4-0DFA99BD979B}"/>
              </a:ext>
            </a:extLst>
          </p:cNvPr>
          <p:cNvSpPr txBox="1"/>
          <p:nvPr/>
        </p:nvSpPr>
        <p:spPr>
          <a:xfrm>
            <a:off x="9993188" y="3110208"/>
            <a:ext cx="2239780" cy="307777"/>
          </a:xfrm>
          <a:prstGeom prst="rect">
            <a:avLst/>
          </a:prstGeom>
          <a:noFill/>
        </p:spPr>
        <p:txBody>
          <a:bodyPr wrap="square" rtlCol="0">
            <a:spAutoFit/>
          </a:bodyPr>
          <a:lstStyle/>
          <a:p>
            <a:r>
              <a:rPr lang="sv-SE" sz="1400" dirty="0">
                <a:solidFill>
                  <a:schemeClr val="accent6">
                    <a:lumMod val="75000"/>
                  </a:schemeClr>
                </a:solidFill>
                <a:latin typeface="Stockholm Type Display Bold" pitchFamily="50" charset="0"/>
              </a:rPr>
              <a:t>Dilemmakort - konflikter</a:t>
            </a:r>
          </a:p>
        </p:txBody>
      </p:sp>
      <p:sp>
        <p:nvSpPr>
          <p:cNvPr id="25" name="textruta 24">
            <a:extLst>
              <a:ext uri="{FF2B5EF4-FFF2-40B4-BE49-F238E27FC236}">
                <a16:creationId xmlns:a16="http://schemas.microsoft.com/office/drawing/2014/main" id="{ABFB6385-4AB3-9F1E-4903-4ADA3334FA0D}"/>
              </a:ext>
            </a:extLst>
          </p:cNvPr>
          <p:cNvSpPr txBox="1"/>
          <p:nvPr/>
        </p:nvSpPr>
        <p:spPr>
          <a:xfrm>
            <a:off x="9993188" y="6539208"/>
            <a:ext cx="2239780" cy="307777"/>
          </a:xfrm>
          <a:prstGeom prst="rect">
            <a:avLst/>
          </a:prstGeom>
          <a:noFill/>
        </p:spPr>
        <p:txBody>
          <a:bodyPr wrap="square" rtlCol="0">
            <a:spAutoFit/>
          </a:bodyPr>
          <a:lstStyle/>
          <a:p>
            <a:r>
              <a:rPr lang="sv-SE" sz="1400" dirty="0">
                <a:solidFill>
                  <a:schemeClr val="accent6">
                    <a:lumMod val="75000"/>
                  </a:schemeClr>
                </a:solidFill>
                <a:latin typeface="Stockholm Type Display Bold" pitchFamily="50" charset="0"/>
              </a:rPr>
              <a:t>Dilemmakort - konflikter</a:t>
            </a:r>
          </a:p>
        </p:txBody>
      </p:sp>
      <p:sp>
        <p:nvSpPr>
          <p:cNvPr id="28" name="textruta 27">
            <a:extLst>
              <a:ext uri="{FF2B5EF4-FFF2-40B4-BE49-F238E27FC236}">
                <a16:creationId xmlns:a16="http://schemas.microsoft.com/office/drawing/2014/main" id="{7D6C1CA8-4E21-2BDD-7566-23B7BCA77D60}"/>
              </a:ext>
            </a:extLst>
          </p:cNvPr>
          <p:cNvSpPr txBox="1"/>
          <p:nvPr/>
        </p:nvSpPr>
        <p:spPr>
          <a:xfrm>
            <a:off x="6691311" y="538755"/>
            <a:ext cx="5153025" cy="2554545"/>
          </a:xfrm>
          <a:prstGeom prst="rect">
            <a:avLst/>
          </a:prstGeom>
          <a:noFill/>
        </p:spPr>
        <p:txBody>
          <a:bodyPr wrap="square" rtlCol="0">
            <a:spAutoFit/>
          </a:bodyPr>
          <a:lstStyle/>
          <a:p>
            <a:r>
              <a:rPr lang="sv-SE" sz="1400" dirty="0">
                <a:latin typeface="Stockholm Type Regular" pitchFamily="50" charset="0"/>
              </a:rPr>
              <a:t>Siv retas med Vera hela tiden. Hon säger dumma saker om Veras kläder och utseende. En dag får Vera nog. Hon säger ifrån med hög röst och det blir ett stort bråk. Vera blir så arg att hon puttar Siv hårt så Siv ramlar.</a:t>
            </a:r>
          </a:p>
          <a:p>
            <a:endParaRPr lang="sv-SE" sz="1400" dirty="0">
              <a:latin typeface="Stockholm Type Regular" pitchFamily="50" charset="0"/>
            </a:endParaRPr>
          </a:p>
          <a:p>
            <a:r>
              <a:rPr lang="sv-SE" sz="1400" dirty="0">
                <a:latin typeface="Stockholm Type Regular" pitchFamily="50" charset="0"/>
              </a:rPr>
              <a:t>En lärare ser putten och säger att Vera ska be om ursäkt. Då gör Siv fula miner mot Vera, som att hon vunnit.</a:t>
            </a:r>
          </a:p>
          <a:p>
            <a:endParaRPr lang="sv-SE" sz="1400" dirty="0">
              <a:latin typeface="Stockholm Type Regular" pitchFamily="50" charset="0"/>
            </a:endParaRPr>
          </a:p>
          <a:p>
            <a:endParaRPr lang="sv-SE" sz="1200" i="1" dirty="0">
              <a:latin typeface="Stockholm Type Regular" pitchFamily="50" charset="0"/>
            </a:endParaRPr>
          </a:p>
          <a:p>
            <a:r>
              <a:rPr lang="sv-SE" sz="1200" i="1" dirty="0">
                <a:latin typeface="Stockholm Type Regular" pitchFamily="50" charset="0"/>
              </a:rPr>
              <a:t>Vad är det läraren ser? Vad är det hon missar?</a:t>
            </a:r>
          </a:p>
          <a:p>
            <a:r>
              <a:rPr lang="sv-SE" sz="1200" i="1" dirty="0">
                <a:latin typeface="Stockholm Type Regular" pitchFamily="50" charset="0"/>
              </a:rPr>
              <a:t>Var det rättvist att Vera behövde be om ursäkt?</a:t>
            </a:r>
          </a:p>
          <a:p>
            <a:r>
              <a:rPr lang="sv-SE" sz="1200" i="1" dirty="0">
                <a:latin typeface="Stockholm Type Regular" pitchFamily="50" charset="0"/>
              </a:rPr>
              <a:t>Hur skulle läraren kunna hjälpa Siv och Vera på bästa sätt?</a:t>
            </a:r>
          </a:p>
        </p:txBody>
      </p:sp>
      <p:sp>
        <p:nvSpPr>
          <p:cNvPr id="26" name="textruta 25">
            <a:extLst>
              <a:ext uri="{FF2B5EF4-FFF2-40B4-BE49-F238E27FC236}">
                <a16:creationId xmlns:a16="http://schemas.microsoft.com/office/drawing/2014/main" id="{B09B520D-1D0C-47FA-1674-DB619FF72047}"/>
              </a:ext>
            </a:extLst>
          </p:cNvPr>
          <p:cNvSpPr txBox="1"/>
          <p:nvPr/>
        </p:nvSpPr>
        <p:spPr>
          <a:xfrm>
            <a:off x="654357" y="549473"/>
            <a:ext cx="5153025" cy="2554545"/>
          </a:xfrm>
          <a:prstGeom prst="rect">
            <a:avLst/>
          </a:prstGeom>
          <a:noFill/>
        </p:spPr>
        <p:txBody>
          <a:bodyPr wrap="square" rtlCol="0">
            <a:spAutoFit/>
          </a:bodyPr>
          <a:lstStyle/>
          <a:p>
            <a:r>
              <a:rPr lang="sv-SE" sz="1400" dirty="0">
                <a:latin typeface="Stockholm Type Regular" pitchFamily="50" charset="0"/>
              </a:rPr>
              <a:t>Greger och Maja har bråkat i flera dagar. På rasten söker Maja upp Greger och föreslår att de ska prata och reda ut bråket.</a:t>
            </a:r>
          </a:p>
          <a:p>
            <a:endParaRPr lang="sv-SE" sz="1400" dirty="0">
              <a:latin typeface="Stockholm Type Regular" pitchFamily="50" charset="0"/>
            </a:endParaRPr>
          </a:p>
          <a:p>
            <a:r>
              <a:rPr lang="sv-SE" sz="1400" dirty="0">
                <a:latin typeface="Stockholm Type Regular" pitchFamily="50" charset="0"/>
              </a:rPr>
              <a:t>Det visar sig att Greger och Maja minns bråket på helt olika sätt. De börjar tjafsa och så är bråket igång igen.</a:t>
            </a:r>
          </a:p>
          <a:p>
            <a:endParaRPr lang="sv-SE" sz="1400" dirty="0">
              <a:latin typeface="Stockholm Type Regular" pitchFamily="50" charset="0"/>
            </a:endParaRPr>
          </a:p>
          <a:p>
            <a:endParaRPr lang="sv-SE" sz="1400" i="1" dirty="0">
              <a:latin typeface="Stockholm Type Regular" pitchFamily="50" charset="0"/>
            </a:endParaRPr>
          </a:p>
          <a:p>
            <a:r>
              <a:rPr lang="sv-SE" sz="1200" i="1" dirty="0">
                <a:latin typeface="Stockholm Type Regular" pitchFamily="50" charset="0"/>
              </a:rPr>
              <a:t>Hur ska Greger och Maja bli sams igen? </a:t>
            </a:r>
          </a:p>
          <a:p>
            <a:r>
              <a:rPr lang="sv-SE" sz="1200" i="1" dirty="0">
                <a:latin typeface="Stockholm Type Regular" pitchFamily="50" charset="0"/>
              </a:rPr>
              <a:t>Är det viktigt att reda ut vem som sagt vad?</a:t>
            </a:r>
          </a:p>
          <a:p>
            <a:r>
              <a:rPr lang="sv-SE" sz="1200" i="1" dirty="0">
                <a:latin typeface="Stockholm Type Regular" pitchFamily="50" charset="0"/>
              </a:rPr>
              <a:t>Om de förklarar för varandra vad de känner, kan det vara ett sätt att reda ut bråket?</a:t>
            </a:r>
          </a:p>
        </p:txBody>
      </p:sp>
      <p:sp>
        <p:nvSpPr>
          <p:cNvPr id="29" name="textruta 28">
            <a:extLst>
              <a:ext uri="{FF2B5EF4-FFF2-40B4-BE49-F238E27FC236}">
                <a16:creationId xmlns:a16="http://schemas.microsoft.com/office/drawing/2014/main" id="{DAFA5A4D-E57E-157D-5C49-3B09CF9C4FDB}"/>
              </a:ext>
            </a:extLst>
          </p:cNvPr>
          <p:cNvSpPr txBox="1"/>
          <p:nvPr/>
        </p:nvSpPr>
        <p:spPr>
          <a:xfrm>
            <a:off x="654357" y="3947398"/>
            <a:ext cx="5153025" cy="2554545"/>
          </a:xfrm>
          <a:prstGeom prst="rect">
            <a:avLst/>
          </a:prstGeom>
          <a:noFill/>
        </p:spPr>
        <p:txBody>
          <a:bodyPr wrap="square" rtlCol="0">
            <a:spAutoFit/>
          </a:bodyPr>
          <a:lstStyle/>
          <a:p>
            <a:r>
              <a:rPr lang="sv-SE" sz="1400" dirty="0">
                <a:latin typeface="Stockholm Type Regular" pitchFamily="50" charset="0"/>
              </a:rPr>
              <a:t>Celine och Sharon är osams länge. Till slut vill de att de andra i klassen ska välja sida. Det blir en maktkamp – vilka kompisar väljer Celine och vilka väljer Sharon? </a:t>
            </a:r>
          </a:p>
          <a:p>
            <a:endParaRPr lang="sv-SE" sz="1400" dirty="0">
              <a:latin typeface="Stockholm Type Regular" pitchFamily="50" charset="0"/>
            </a:endParaRPr>
          </a:p>
          <a:p>
            <a:r>
              <a:rPr lang="sv-SE" sz="1400" dirty="0">
                <a:latin typeface="Stockholm Type Regular" pitchFamily="50" charset="0"/>
              </a:rPr>
              <a:t>Flera andra i klassen tycker det är jobbigt, de vill vara kompis med båda.</a:t>
            </a:r>
          </a:p>
          <a:p>
            <a:endParaRPr lang="sv-SE" sz="1400" dirty="0">
              <a:latin typeface="Stockholm Type Regular" pitchFamily="50" charset="0"/>
            </a:endParaRPr>
          </a:p>
          <a:p>
            <a:endParaRPr lang="sv-SE" sz="1400" i="1" dirty="0">
              <a:latin typeface="Stockholm Type Regular" pitchFamily="50" charset="0"/>
            </a:endParaRPr>
          </a:p>
          <a:p>
            <a:r>
              <a:rPr lang="sv-SE" sz="1200" i="1" dirty="0">
                <a:latin typeface="Stockholm Type Regular" pitchFamily="50" charset="0"/>
              </a:rPr>
              <a:t>Varför tycker Celine och Sharon att de andra ska välja sida?</a:t>
            </a:r>
          </a:p>
          <a:p>
            <a:r>
              <a:rPr lang="sv-SE" sz="1200" i="1" dirty="0">
                <a:latin typeface="Stockholm Type Regular" pitchFamily="50" charset="0"/>
              </a:rPr>
              <a:t>Hur påverkas klassen av att två bråkar hela tiden?</a:t>
            </a:r>
          </a:p>
          <a:p>
            <a:r>
              <a:rPr lang="sv-SE" sz="1200" i="1" dirty="0">
                <a:latin typeface="Stockholm Type Regular" pitchFamily="50" charset="0"/>
              </a:rPr>
              <a:t>Måste kompisarna välja sida?</a:t>
            </a:r>
          </a:p>
          <a:p>
            <a:r>
              <a:rPr lang="sv-SE" sz="1200" i="1" dirty="0">
                <a:latin typeface="Stockholm Type Regular" pitchFamily="50" charset="0"/>
              </a:rPr>
              <a:t>Kan kompisarna hjälpa Celine och Sharon att bli sams igen?</a:t>
            </a:r>
          </a:p>
        </p:txBody>
      </p:sp>
      <p:sp>
        <p:nvSpPr>
          <p:cNvPr id="30" name="textruta 29">
            <a:extLst>
              <a:ext uri="{FF2B5EF4-FFF2-40B4-BE49-F238E27FC236}">
                <a16:creationId xmlns:a16="http://schemas.microsoft.com/office/drawing/2014/main" id="{6CB5CC4E-F1D9-6A6A-A045-8A071725EED0}"/>
              </a:ext>
            </a:extLst>
          </p:cNvPr>
          <p:cNvSpPr txBox="1"/>
          <p:nvPr/>
        </p:nvSpPr>
        <p:spPr>
          <a:xfrm>
            <a:off x="6567487" y="3872567"/>
            <a:ext cx="5153025" cy="2739211"/>
          </a:xfrm>
          <a:prstGeom prst="rect">
            <a:avLst/>
          </a:prstGeom>
          <a:noFill/>
        </p:spPr>
        <p:txBody>
          <a:bodyPr wrap="square" rtlCol="0">
            <a:spAutoFit/>
          </a:bodyPr>
          <a:lstStyle/>
          <a:p>
            <a:r>
              <a:rPr lang="sv-SE" sz="1400" dirty="0">
                <a:latin typeface="Stockholm Type Regular" pitchFamily="50" charset="0"/>
              </a:rPr>
              <a:t>När Alina hänger av sig sin jacka råkar hon stöta till </a:t>
            </a:r>
            <a:r>
              <a:rPr lang="sv-SE" sz="1400" dirty="0" err="1">
                <a:latin typeface="Stockholm Type Regular" pitchFamily="50" charset="0"/>
              </a:rPr>
              <a:t>Noor</a:t>
            </a:r>
            <a:r>
              <a:rPr lang="sv-SE" sz="1400" dirty="0">
                <a:latin typeface="Stockholm Type Regular" pitchFamily="50" charset="0"/>
              </a:rPr>
              <a:t> som tappar sin pärlplatta i golvet. Pärlplattan går sönder.</a:t>
            </a:r>
          </a:p>
          <a:p>
            <a:r>
              <a:rPr lang="sv-SE" sz="1400" dirty="0" err="1">
                <a:latin typeface="Stockholm Type Regular" pitchFamily="50" charset="0"/>
              </a:rPr>
              <a:t>Noor</a:t>
            </a:r>
            <a:r>
              <a:rPr lang="sv-SE" sz="1400" dirty="0">
                <a:latin typeface="Stockholm Type Regular" pitchFamily="50" charset="0"/>
              </a:rPr>
              <a:t> som redan innan var sur blir ännu surare och skriker ”Du är så klumpig Alina!”</a:t>
            </a:r>
          </a:p>
          <a:p>
            <a:endParaRPr lang="sv-SE" sz="1400" dirty="0">
              <a:latin typeface="Stockholm Type Regular" pitchFamily="50" charset="0"/>
            </a:endParaRPr>
          </a:p>
          <a:p>
            <a:r>
              <a:rPr lang="sv-SE" sz="1400" dirty="0">
                <a:latin typeface="Stockholm Type Regular" pitchFamily="50" charset="0"/>
              </a:rPr>
              <a:t>Alina börjar gråta. </a:t>
            </a:r>
            <a:r>
              <a:rPr lang="sv-SE" sz="1400" dirty="0" err="1">
                <a:latin typeface="Stockholm Type Regular" pitchFamily="50" charset="0"/>
              </a:rPr>
              <a:t>Noor</a:t>
            </a:r>
            <a:r>
              <a:rPr lang="sv-SE" sz="1400" dirty="0">
                <a:latin typeface="Stockholm Type Regular" pitchFamily="50" charset="0"/>
              </a:rPr>
              <a:t> tycker att hon överdriver, det var väl inte så farligt att </a:t>
            </a:r>
            <a:r>
              <a:rPr lang="sv-SE" sz="1400" dirty="0" err="1">
                <a:latin typeface="Stockholm Type Regular" pitchFamily="50" charset="0"/>
              </a:rPr>
              <a:t>Noor</a:t>
            </a:r>
            <a:r>
              <a:rPr lang="sv-SE" sz="1400" dirty="0">
                <a:latin typeface="Stockholm Type Regular" pitchFamily="50" charset="0"/>
              </a:rPr>
              <a:t> skrek lite.</a:t>
            </a:r>
          </a:p>
          <a:p>
            <a:endParaRPr lang="sv-SE" sz="1400" dirty="0">
              <a:latin typeface="Stockholm Type Regular" pitchFamily="50" charset="0"/>
            </a:endParaRPr>
          </a:p>
          <a:p>
            <a:endParaRPr lang="sv-SE" sz="1200" i="1" dirty="0">
              <a:latin typeface="Stockholm Type Regular" pitchFamily="50" charset="0"/>
            </a:endParaRPr>
          </a:p>
          <a:p>
            <a:r>
              <a:rPr lang="sv-SE" sz="1200" i="1" dirty="0">
                <a:latin typeface="Stockholm Type Regular" pitchFamily="50" charset="0"/>
              </a:rPr>
              <a:t>Hur mycket påverkar ens tidigare humör när något annat händer?</a:t>
            </a:r>
          </a:p>
          <a:p>
            <a:r>
              <a:rPr lang="sv-SE" sz="1200" i="1" dirty="0">
                <a:latin typeface="Stockholm Type Regular" pitchFamily="50" charset="0"/>
              </a:rPr>
              <a:t>Varför blir Alina så ledsen? </a:t>
            </a:r>
          </a:p>
          <a:p>
            <a:r>
              <a:rPr lang="sv-SE" sz="1200" i="1" dirty="0">
                <a:latin typeface="Stockholm Type Regular" pitchFamily="50" charset="0"/>
              </a:rPr>
              <a:t>Är vissa känsligare än andra? Eller är Alina bra på att visa vad hon känner?</a:t>
            </a:r>
          </a:p>
        </p:txBody>
      </p:sp>
    </p:spTree>
    <p:extLst>
      <p:ext uri="{BB962C8B-B14F-4D97-AF65-F5344CB8AC3E}">
        <p14:creationId xmlns:p14="http://schemas.microsoft.com/office/powerpoint/2010/main" val="263590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ktangel: rundade hörn 33">
            <a:extLst>
              <a:ext uri="{FF2B5EF4-FFF2-40B4-BE49-F238E27FC236}">
                <a16:creationId xmlns:a16="http://schemas.microsoft.com/office/drawing/2014/main" id="{52DBCD93-C15F-1622-B380-63F785AFA163}"/>
              </a:ext>
            </a:extLst>
          </p:cNvPr>
          <p:cNvSpPr/>
          <p:nvPr/>
        </p:nvSpPr>
        <p:spPr>
          <a:xfrm>
            <a:off x="6461739" y="3787136"/>
            <a:ext cx="5405437" cy="1432564"/>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3" name="Rektangel: rundade hörn 32">
            <a:extLst>
              <a:ext uri="{FF2B5EF4-FFF2-40B4-BE49-F238E27FC236}">
                <a16:creationId xmlns:a16="http://schemas.microsoft.com/office/drawing/2014/main" id="{5D0089D7-3136-FFCC-27AB-B9330C023328}"/>
              </a:ext>
            </a:extLst>
          </p:cNvPr>
          <p:cNvSpPr/>
          <p:nvPr/>
        </p:nvSpPr>
        <p:spPr>
          <a:xfrm>
            <a:off x="6441281" y="362991"/>
            <a:ext cx="5405437" cy="1638301"/>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2" name="Rektangel: rundade hörn 31">
            <a:extLst>
              <a:ext uri="{FF2B5EF4-FFF2-40B4-BE49-F238E27FC236}">
                <a16:creationId xmlns:a16="http://schemas.microsoft.com/office/drawing/2014/main" id="{21DF3088-1BD4-4B68-61F3-615D3B8E5634}"/>
              </a:ext>
            </a:extLst>
          </p:cNvPr>
          <p:cNvSpPr/>
          <p:nvPr/>
        </p:nvSpPr>
        <p:spPr>
          <a:xfrm>
            <a:off x="345282" y="3791992"/>
            <a:ext cx="5405437" cy="1638300"/>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1" name="Rektangel: rundade hörn 30">
            <a:extLst>
              <a:ext uri="{FF2B5EF4-FFF2-40B4-BE49-F238E27FC236}">
                <a16:creationId xmlns:a16="http://schemas.microsoft.com/office/drawing/2014/main" id="{6742D8BA-B9A8-02E4-8CAF-71EBBD1F04CA}"/>
              </a:ext>
            </a:extLst>
          </p:cNvPr>
          <p:cNvSpPr/>
          <p:nvPr/>
        </p:nvSpPr>
        <p:spPr>
          <a:xfrm>
            <a:off x="362871" y="362992"/>
            <a:ext cx="5405437" cy="1638300"/>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Rektangel 3">
            <a:extLst>
              <a:ext uri="{FF2B5EF4-FFF2-40B4-BE49-F238E27FC236}">
                <a16:creationId xmlns:a16="http://schemas.microsoft.com/office/drawing/2014/main" id="{58D7659C-A2AC-8E62-3CBC-64BBCE7DB1A6}"/>
              </a:ext>
            </a:extLst>
          </p:cNvPr>
          <p:cNvSpPr/>
          <p:nvPr/>
        </p:nvSpPr>
        <p:spPr>
          <a:xfrm>
            <a:off x="0" y="0"/>
            <a:ext cx="6096000" cy="3429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textruta 5">
            <a:extLst>
              <a:ext uri="{FF2B5EF4-FFF2-40B4-BE49-F238E27FC236}">
                <a16:creationId xmlns:a16="http://schemas.microsoft.com/office/drawing/2014/main" id="{F45E6479-E15C-31A9-753E-0688FA37F99B}"/>
              </a:ext>
            </a:extLst>
          </p:cNvPr>
          <p:cNvSpPr txBox="1"/>
          <p:nvPr/>
        </p:nvSpPr>
        <p:spPr>
          <a:xfrm>
            <a:off x="3856220" y="6550223"/>
            <a:ext cx="2239780" cy="307777"/>
          </a:xfrm>
          <a:prstGeom prst="rect">
            <a:avLst/>
          </a:prstGeom>
          <a:noFill/>
        </p:spPr>
        <p:txBody>
          <a:bodyPr wrap="square" rtlCol="0">
            <a:spAutoFit/>
          </a:bodyPr>
          <a:lstStyle/>
          <a:p>
            <a:r>
              <a:rPr lang="sv-SE" sz="1400" dirty="0">
                <a:solidFill>
                  <a:schemeClr val="accent6">
                    <a:lumMod val="75000"/>
                  </a:schemeClr>
                </a:solidFill>
                <a:latin typeface="Stockholm Type Display Bold" pitchFamily="50" charset="0"/>
              </a:rPr>
              <a:t>Dilemmakort - konflikter</a:t>
            </a:r>
          </a:p>
        </p:txBody>
      </p:sp>
      <p:sp>
        <p:nvSpPr>
          <p:cNvPr id="16" name="Rektangel 15">
            <a:extLst>
              <a:ext uri="{FF2B5EF4-FFF2-40B4-BE49-F238E27FC236}">
                <a16:creationId xmlns:a16="http://schemas.microsoft.com/office/drawing/2014/main" id="{BCC9778A-CE95-1BFF-884D-BF837E82BD0A}"/>
              </a:ext>
            </a:extLst>
          </p:cNvPr>
          <p:cNvSpPr/>
          <p:nvPr/>
        </p:nvSpPr>
        <p:spPr>
          <a:xfrm>
            <a:off x="6096000" y="0"/>
            <a:ext cx="6096000" cy="3429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Rektangel 16">
            <a:extLst>
              <a:ext uri="{FF2B5EF4-FFF2-40B4-BE49-F238E27FC236}">
                <a16:creationId xmlns:a16="http://schemas.microsoft.com/office/drawing/2014/main" id="{35D7D5A9-85E6-FF62-0829-439660A9A391}"/>
              </a:ext>
            </a:extLst>
          </p:cNvPr>
          <p:cNvSpPr/>
          <p:nvPr/>
        </p:nvSpPr>
        <p:spPr>
          <a:xfrm>
            <a:off x="6096000" y="3429000"/>
            <a:ext cx="6096000" cy="3429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 name="Rektangel 17">
            <a:extLst>
              <a:ext uri="{FF2B5EF4-FFF2-40B4-BE49-F238E27FC236}">
                <a16:creationId xmlns:a16="http://schemas.microsoft.com/office/drawing/2014/main" id="{CEB91276-CC33-6DC1-EB05-C42385EF301D}"/>
              </a:ext>
            </a:extLst>
          </p:cNvPr>
          <p:cNvSpPr/>
          <p:nvPr/>
        </p:nvSpPr>
        <p:spPr>
          <a:xfrm>
            <a:off x="0" y="3429000"/>
            <a:ext cx="6096000" cy="3429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textruta 22">
            <a:extLst>
              <a:ext uri="{FF2B5EF4-FFF2-40B4-BE49-F238E27FC236}">
                <a16:creationId xmlns:a16="http://schemas.microsoft.com/office/drawing/2014/main" id="{C9CA8717-9739-4856-E8A3-D77147CDAE28}"/>
              </a:ext>
            </a:extLst>
          </p:cNvPr>
          <p:cNvSpPr txBox="1"/>
          <p:nvPr/>
        </p:nvSpPr>
        <p:spPr>
          <a:xfrm>
            <a:off x="3856220" y="3106638"/>
            <a:ext cx="2239780" cy="307777"/>
          </a:xfrm>
          <a:prstGeom prst="rect">
            <a:avLst/>
          </a:prstGeom>
          <a:noFill/>
        </p:spPr>
        <p:txBody>
          <a:bodyPr wrap="square" rtlCol="0">
            <a:spAutoFit/>
          </a:bodyPr>
          <a:lstStyle/>
          <a:p>
            <a:r>
              <a:rPr lang="sv-SE" sz="1400" dirty="0">
                <a:solidFill>
                  <a:schemeClr val="accent6">
                    <a:lumMod val="75000"/>
                  </a:schemeClr>
                </a:solidFill>
                <a:latin typeface="Stockholm Type Display Bold" pitchFamily="50" charset="0"/>
              </a:rPr>
              <a:t>Dilemmakort - konflikter</a:t>
            </a:r>
          </a:p>
        </p:txBody>
      </p:sp>
      <p:sp>
        <p:nvSpPr>
          <p:cNvPr id="24" name="textruta 23">
            <a:extLst>
              <a:ext uri="{FF2B5EF4-FFF2-40B4-BE49-F238E27FC236}">
                <a16:creationId xmlns:a16="http://schemas.microsoft.com/office/drawing/2014/main" id="{1889F1B4-01AB-201D-38F4-0DFA99BD979B}"/>
              </a:ext>
            </a:extLst>
          </p:cNvPr>
          <p:cNvSpPr txBox="1"/>
          <p:nvPr/>
        </p:nvSpPr>
        <p:spPr>
          <a:xfrm>
            <a:off x="9993188" y="3110208"/>
            <a:ext cx="2239780" cy="307777"/>
          </a:xfrm>
          <a:prstGeom prst="rect">
            <a:avLst/>
          </a:prstGeom>
          <a:noFill/>
        </p:spPr>
        <p:txBody>
          <a:bodyPr wrap="square" rtlCol="0">
            <a:spAutoFit/>
          </a:bodyPr>
          <a:lstStyle/>
          <a:p>
            <a:r>
              <a:rPr lang="sv-SE" sz="1400" dirty="0">
                <a:solidFill>
                  <a:schemeClr val="accent6">
                    <a:lumMod val="75000"/>
                  </a:schemeClr>
                </a:solidFill>
                <a:latin typeface="Stockholm Type Display Bold" pitchFamily="50" charset="0"/>
              </a:rPr>
              <a:t>Dilemmakort - konflikter</a:t>
            </a:r>
          </a:p>
        </p:txBody>
      </p:sp>
      <p:sp>
        <p:nvSpPr>
          <p:cNvPr id="25" name="textruta 24">
            <a:extLst>
              <a:ext uri="{FF2B5EF4-FFF2-40B4-BE49-F238E27FC236}">
                <a16:creationId xmlns:a16="http://schemas.microsoft.com/office/drawing/2014/main" id="{ABFB6385-4AB3-9F1E-4903-4ADA3334FA0D}"/>
              </a:ext>
            </a:extLst>
          </p:cNvPr>
          <p:cNvSpPr txBox="1"/>
          <p:nvPr/>
        </p:nvSpPr>
        <p:spPr>
          <a:xfrm>
            <a:off x="9993188" y="6539208"/>
            <a:ext cx="2239780" cy="307777"/>
          </a:xfrm>
          <a:prstGeom prst="rect">
            <a:avLst/>
          </a:prstGeom>
          <a:noFill/>
        </p:spPr>
        <p:txBody>
          <a:bodyPr wrap="square" rtlCol="0">
            <a:spAutoFit/>
          </a:bodyPr>
          <a:lstStyle/>
          <a:p>
            <a:r>
              <a:rPr lang="sv-SE" sz="1400" dirty="0">
                <a:solidFill>
                  <a:schemeClr val="accent6">
                    <a:lumMod val="75000"/>
                  </a:schemeClr>
                </a:solidFill>
                <a:latin typeface="Stockholm Type Display Bold" pitchFamily="50" charset="0"/>
              </a:rPr>
              <a:t>Dilemmakort - konflikter</a:t>
            </a:r>
          </a:p>
        </p:txBody>
      </p:sp>
      <p:sp>
        <p:nvSpPr>
          <p:cNvPr id="28" name="textruta 27">
            <a:extLst>
              <a:ext uri="{FF2B5EF4-FFF2-40B4-BE49-F238E27FC236}">
                <a16:creationId xmlns:a16="http://schemas.microsoft.com/office/drawing/2014/main" id="{7D6C1CA8-4E21-2BDD-7566-23B7BCA77D60}"/>
              </a:ext>
            </a:extLst>
          </p:cNvPr>
          <p:cNvSpPr txBox="1"/>
          <p:nvPr/>
        </p:nvSpPr>
        <p:spPr>
          <a:xfrm>
            <a:off x="6691311" y="538755"/>
            <a:ext cx="5153025" cy="2677656"/>
          </a:xfrm>
          <a:prstGeom prst="rect">
            <a:avLst/>
          </a:prstGeom>
          <a:noFill/>
        </p:spPr>
        <p:txBody>
          <a:bodyPr wrap="square" rtlCol="0">
            <a:spAutoFit/>
          </a:bodyPr>
          <a:lstStyle/>
          <a:p>
            <a:r>
              <a:rPr lang="sv-SE" sz="1400" dirty="0">
                <a:latin typeface="Stockholm Type Regular" pitchFamily="50" charset="0"/>
              </a:rPr>
              <a:t>Leon har vunnit en tävling i konståkning. Flera i klassen säger grattis men Joel och Fabian säger att konståkning är en tjejsport och att Leon är en tjej.</a:t>
            </a:r>
          </a:p>
          <a:p>
            <a:endParaRPr lang="sv-SE" sz="1400" dirty="0">
              <a:latin typeface="Stockholm Type Regular" pitchFamily="50" charset="0"/>
            </a:endParaRPr>
          </a:p>
          <a:p>
            <a:r>
              <a:rPr lang="sv-SE" sz="1400" dirty="0">
                <a:latin typeface="Stockholm Type Regular" pitchFamily="50" charset="0"/>
              </a:rPr>
              <a:t>Leon som var så stolt börjar istället känna sig ledsen.</a:t>
            </a:r>
          </a:p>
          <a:p>
            <a:endParaRPr lang="sv-SE" sz="1400" dirty="0">
              <a:latin typeface="Stockholm Type Regular" pitchFamily="50" charset="0"/>
            </a:endParaRPr>
          </a:p>
          <a:p>
            <a:endParaRPr lang="sv-SE" sz="1200" i="1" dirty="0">
              <a:latin typeface="Stockholm Type Regular" pitchFamily="50" charset="0"/>
            </a:endParaRPr>
          </a:p>
          <a:p>
            <a:endParaRPr lang="sv-SE" sz="1200" i="1" dirty="0">
              <a:latin typeface="Stockholm Type Regular" pitchFamily="50" charset="0"/>
            </a:endParaRPr>
          </a:p>
          <a:p>
            <a:r>
              <a:rPr lang="sv-SE" sz="1200" i="1" dirty="0">
                <a:latin typeface="Stockholm Type Regular" pitchFamily="50" charset="0"/>
              </a:rPr>
              <a:t>Varför tror ni Joel och Fabian säger som de gör? Är de avundsjuka?</a:t>
            </a:r>
          </a:p>
          <a:p>
            <a:r>
              <a:rPr lang="sv-SE" sz="1200" i="1" dirty="0">
                <a:latin typeface="Stockholm Type Regular" pitchFamily="50" charset="0"/>
              </a:rPr>
              <a:t>Tror ni de hade betett sig annorlunda om det var </a:t>
            </a:r>
            <a:r>
              <a:rPr lang="sv-SE" sz="1200" i="1" dirty="0" err="1">
                <a:latin typeface="Stockholm Type Regular" pitchFamily="50" charset="0"/>
              </a:rPr>
              <a:t>Leona</a:t>
            </a:r>
            <a:r>
              <a:rPr lang="sv-SE" sz="1200" i="1" dirty="0">
                <a:latin typeface="Stockholm Type Regular" pitchFamily="50" charset="0"/>
              </a:rPr>
              <a:t> som vunnit tävlingen?</a:t>
            </a:r>
          </a:p>
          <a:p>
            <a:r>
              <a:rPr lang="sv-SE" sz="1200" i="1" dirty="0">
                <a:latin typeface="Stockholm Type Regular" pitchFamily="50" charset="0"/>
              </a:rPr>
              <a:t>Är sporter till för olika kön eller kan pojkar och flickor utöva alla sporter de vill?</a:t>
            </a:r>
          </a:p>
        </p:txBody>
      </p:sp>
      <p:sp>
        <p:nvSpPr>
          <p:cNvPr id="26" name="textruta 25">
            <a:extLst>
              <a:ext uri="{FF2B5EF4-FFF2-40B4-BE49-F238E27FC236}">
                <a16:creationId xmlns:a16="http://schemas.microsoft.com/office/drawing/2014/main" id="{B09B520D-1D0C-47FA-1674-DB619FF72047}"/>
              </a:ext>
            </a:extLst>
          </p:cNvPr>
          <p:cNvSpPr txBox="1"/>
          <p:nvPr/>
        </p:nvSpPr>
        <p:spPr>
          <a:xfrm>
            <a:off x="654357" y="549473"/>
            <a:ext cx="5153025" cy="2523768"/>
          </a:xfrm>
          <a:prstGeom prst="rect">
            <a:avLst/>
          </a:prstGeom>
          <a:noFill/>
        </p:spPr>
        <p:txBody>
          <a:bodyPr wrap="square" rtlCol="0">
            <a:spAutoFit/>
          </a:bodyPr>
          <a:lstStyle/>
          <a:p>
            <a:r>
              <a:rPr lang="sv-SE" sz="1400" dirty="0">
                <a:latin typeface="Stockholm Type Regular" pitchFamily="50" charset="0"/>
              </a:rPr>
              <a:t>Håkan tar en av Auroras tuschpennor.</a:t>
            </a:r>
          </a:p>
          <a:p>
            <a:r>
              <a:rPr lang="sv-SE" sz="1400" dirty="0">
                <a:latin typeface="Stockholm Type Regular" pitchFamily="50" charset="0"/>
              </a:rPr>
              <a:t>”Vad gör du? Ge tillbaka!” säger hon på en gång men Håkan säger att han bara ska låna den.</a:t>
            </a:r>
          </a:p>
          <a:p>
            <a:r>
              <a:rPr lang="sv-SE" sz="1400" dirty="0">
                <a:latin typeface="Stockholm Type Regular" pitchFamily="50" charset="0"/>
              </a:rPr>
              <a:t>När Aurora tar tillbaka pennan råkar det bli ett tuschstreck på Håkans tröja. Håkan slår till henne och de börjar bråka.</a:t>
            </a:r>
          </a:p>
          <a:p>
            <a:endParaRPr lang="sv-SE" sz="1400" dirty="0">
              <a:latin typeface="Stockholm Type Regular" pitchFamily="50" charset="0"/>
            </a:endParaRPr>
          </a:p>
          <a:p>
            <a:endParaRPr lang="sv-SE" sz="1400" i="1" dirty="0">
              <a:latin typeface="Stockholm Type Regular" pitchFamily="50" charset="0"/>
            </a:endParaRPr>
          </a:p>
          <a:p>
            <a:r>
              <a:rPr lang="sv-SE" sz="1200" i="1" dirty="0">
                <a:latin typeface="Stockholm Type Regular" pitchFamily="50" charset="0"/>
              </a:rPr>
              <a:t>Hur kan en tuschpenna leda till bråk? Vad kan hända nu?</a:t>
            </a:r>
          </a:p>
          <a:p>
            <a:r>
              <a:rPr lang="sv-SE" sz="1200" i="1" dirty="0">
                <a:latin typeface="Stockholm Type Regular" pitchFamily="50" charset="0"/>
              </a:rPr>
              <a:t>Kunde Aurora och Göran göra på något annat sätt för att det inte skulle bli ett bråk?</a:t>
            </a:r>
          </a:p>
          <a:p>
            <a:r>
              <a:rPr lang="sv-SE" sz="1200" i="1" dirty="0">
                <a:latin typeface="Stockholm Type Regular" pitchFamily="50" charset="0"/>
              </a:rPr>
              <a:t>Är det Auroras eller Håkans fel att det blev såhär? Vem ska säga förlåt?</a:t>
            </a:r>
          </a:p>
        </p:txBody>
      </p:sp>
      <p:sp>
        <p:nvSpPr>
          <p:cNvPr id="29" name="textruta 28">
            <a:extLst>
              <a:ext uri="{FF2B5EF4-FFF2-40B4-BE49-F238E27FC236}">
                <a16:creationId xmlns:a16="http://schemas.microsoft.com/office/drawing/2014/main" id="{DAFA5A4D-E57E-157D-5C49-3B09CF9C4FDB}"/>
              </a:ext>
            </a:extLst>
          </p:cNvPr>
          <p:cNvSpPr txBox="1"/>
          <p:nvPr/>
        </p:nvSpPr>
        <p:spPr>
          <a:xfrm>
            <a:off x="654357" y="3947398"/>
            <a:ext cx="5153025" cy="2154436"/>
          </a:xfrm>
          <a:prstGeom prst="rect">
            <a:avLst/>
          </a:prstGeom>
          <a:noFill/>
        </p:spPr>
        <p:txBody>
          <a:bodyPr wrap="square" rtlCol="0">
            <a:spAutoFit/>
          </a:bodyPr>
          <a:lstStyle/>
          <a:p>
            <a:r>
              <a:rPr lang="sv-SE" sz="1400" dirty="0">
                <a:latin typeface="Stockholm Type Regular" pitchFamily="50" charset="0"/>
              </a:rPr>
              <a:t>Kalle och Lukas är bästa vänner. Men så blev de osams och pratade inte med varandra på flera dagar. Till slut skickade Kalle ett meddelande ”Ska vi ses?”. De pratade ut med varandra och efter det känns det som att deras vänskap kan klara av vad som helst.</a:t>
            </a:r>
          </a:p>
          <a:p>
            <a:endParaRPr lang="sv-SE" sz="1400" dirty="0">
              <a:latin typeface="Stockholm Type Regular" pitchFamily="50" charset="0"/>
            </a:endParaRPr>
          </a:p>
          <a:p>
            <a:endParaRPr lang="sv-SE" sz="1400" i="1" dirty="0">
              <a:latin typeface="Stockholm Type Regular" pitchFamily="50" charset="0"/>
            </a:endParaRPr>
          </a:p>
          <a:p>
            <a:endParaRPr lang="sv-SE" sz="1200" i="1" dirty="0">
              <a:latin typeface="Stockholm Type Regular" pitchFamily="50" charset="0"/>
            </a:endParaRPr>
          </a:p>
          <a:p>
            <a:r>
              <a:rPr lang="sv-SE" sz="1200" i="1" dirty="0">
                <a:latin typeface="Stockholm Type Regular" pitchFamily="50" charset="0"/>
              </a:rPr>
              <a:t>Är det alltid någon som måste ta första steget för att lösa ett bråk?</a:t>
            </a:r>
          </a:p>
          <a:p>
            <a:r>
              <a:rPr lang="sv-SE" sz="1200" i="1" dirty="0">
                <a:latin typeface="Stockholm Type Regular" pitchFamily="50" charset="0"/>
              </a:rPr>
              <a:t>Kan vänskapen bli starkare av att bråka och lyckas reda ut konflikter?</a:t>
            </a:r>
          </a:p>
        </p:txBody>
      </p:sp>
      <p:sp>
        <p:nvSpPr>
          <p:cNvPr id="30" name="textruta 29">
            <a:extLst>
              <a:ext uri="{FF2B5EF4-FFF2-40B4-BE49-F238E27FC236}">
                <a16:creationId xmlns:a16="http://schemas.microsoft.com/office/drawing/2014/main" id="{6CB5CC4E-F1D9-6A6A-A045-8A071725EED0}"/>
              </a:ext>
            </a:extLst>
          </p:cNvPr>
          <p:cNvSpPr txBox="1"/>
          <p:nvPr/>
        </p:nvSpPr>
        <p:spPr>
          <a:xfrm>
            <a:off x="6567487" y="3872567"/>
            <a:ext cx="5153025" cy="2677656"/>
          </a:xfrm>
          <a:prstGeom prst="rect">
            <a:avLst/>
          </a:prstGeom>
          <a:noFill/>
        </p:spPr>
        <p:txBody>
          <a:bodyPr wrap="square" rtlCol="0">
            <a:spAutoFit/>
          </a:bodyPr>
          <a:lstStyle/>
          <a:p>
            <a:r>
              <a:rPr lang="sv-SE" sz="1400" dirty="0">
                <a:latin typeface="Stockholm Type Regular" pitchFamily="50" charset="0"/>
              </a:rPr>
              <a:t>När Astrid ska sätta sig på stolen så drar Noah undan den så att hon hamnar på golvet. Noah och de andra i klassen skrattar. Astrid tycker det är pinsamt och skriker idiot till Noah. Men Noah blir inte arg utan fortsätter skratta. Astrid blir ännu mer upprörd.</a:t>
            </a:r>
          </a:p>
          <a:p>
            <a:endParaRPr lang="sv-SE" sz="1400" dirty="0">
              <a:latin typeface="Stockholm Type Regular" pitchFamily="50" charset="0"/>
            </a:endParaRPr>
          </a:p>
          <a:p>
            <a:endParaRPr lang="sv-SE" sz="1200" i="1" dirty="0">
              <a:latin typeface="Stockholm Type Regular" pitchFamily="50" charset="0"/>
            </a:endParaRPr>
          </a:p>
          <a:p>
            <a:endParaRPr lang="sv-SE" sz="1200" i="1" dirty="0">
              <a:latin typeface="Stockholm Type Regular" pitchFamily="50" charset="0"/>
            </a:endParaRPr>
          </a:p>
          <a:p>
            <a:r>
              <a:rPr lang="sv-SE" sz="1200" i="1" dirty="0">
                <a:latin typeface="Stockholm Type Regular" pitchFamily="50" charset="0"/>
              </a:rPr>
              <a:t>Varför blir Astrid ännu mer upprörd? Vad ville hon ha för </a:t>
            </a:r>
            <a:r>
              <a:rPr lang="sv-SE" sz="1200" i="1" dirty="0" err="1">
                <a:latin typeface="Stockholm Type Regular" pitchFamily="50" charset="0"/>
              </a:rPr>
              <a:t>reaktik</a:t>
            </a:r>
            <a:r>
              <a:rPr lang="sv-SE" sz="1200" i="1" dirty="0">
                <a:latin typeface="Stockholm Type Regular" pitchFamily="50" charset="0"/>
              </a:rPr>
              <a:t> av Noah? </a:t>
            </a:r>
          </a:p>
          <a:p>
            <a:r>
              <a:rPr lang="sv-SE" sz="1200" i="1" dirty="0">
                <a:latin typeface="Stockholm Type Regular" pitchFamily="50" charset="0"/>
              </a:rPr>
              <a:t>Är det kul när Noah drar ut stolen så Astrid ramlar? Om ja, hade det varit lika roligt om hon gjort sig illa?</a:t>
            </a:r>
          </a:p>
          <a:p>
            <a:r>
              <a:rPr lang="sv-SE" sz="1200" i="1" dirty="0">
                <a:latin typeface="Stockholm Type Regular" pitchFamily="50" charset="0"/>
              </a:rPr>
              <a:t>Hur känns det att bli bortgjord?</a:t>
            </a:r>
          </a:p>
        </p:txBody>
      </p:sp>
    </p:spTree>
    <p:extLst>
      <p:ext uri="{BB962C8B-B14F-4D97-AF65-F5344CB8AC3E}">
        <p14:creationId xmlns:p14="http://schemas.microsoft.com/office/powerpoint/2010/main" val="373397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ktangel: rundade hörn 33">
            <a:extLst>
              <a:ext uri="{FF2B5EF4-FFF2-40B4-BE49-F238E27FC236}">
                <a16:creationId xmlns:a16="http://schemas.microsoft.com/office/drawing/2014/main" id="{52DBCD93-C15F-1622-B380-63F785AFA163}"/>
              </a:ext>
            </a:extLst>
          </p:cNvPr>
          <p:cNvSpPr/>
          <p:nvPr/>
        </p:nvSpPr>
        <p:spPr>
          <a:xfrm>
            <a:off x="6461739" y="3787135"/>
            <a:ext cx="5405437" cy="1842139"/>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3" name="Rektangel: rundade hörn 32">
            <a:extLst>
              <a:ext uri="{FF2B5EF4-FFF2-40B4-BE49-F238E27FC236}">
                <a16:creationId xmlns:a16="http://schemas.microsoft.com/office/drawing/2014/main" id="{5D0089D7-3136-FFCC-27AB-B9330C023328}"/>
              </a:ext>
            </a:extLst>
          </p:cNvPr>
          <p:cNvSpPr/>
          <p:nvPr/>
        </p:nvSpPr>
        <p:spPr>
          <a:xfrm>
            <a:off x="6441281" y="362991"/>
            <a:ext cx="5405437" cy="1638301"/>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2" name="Rektangel: rundade hörn 31">
            <a:extLst>
              <a:ext uri="{FF2B5EF4-FFF2-40B4-BE49-F238E27FC236}">
                <a16:creationId xmlns:a16="http://schemas.microsoft.com/office/drawing/2014/main" id="{21DF3088-1BD4-4B68-61F3-615D3B8E5634}"/>
              </a:ext>
            </a:extLst>
          </p:cNvPr>
          <p:cNvSpPr/>
          <p:nvPr/>
        </p:nvSpPr>
        <p:spPr>
          <a:xfrm>
            <a:off x="345282" y="3791992"/>
            <a:ext cx="5405437" cy="1427708"/>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1" name="Rektangel: rundade hörn 30">
            <a:extLst>
              <a:ext uri="{FF2B5EF4-FFF2-40B4-BE49-F238E27FC236}">
                <a16:creationId xmlns:a16="http://schemas.microsoft.com/office/drawing/2014/main" id="{6742D8BA-B9A8-02E4-8CAF-71EBBD1F04CA}"/>
              </a:ext>
            </a:extLst>
          </p:cNvPr>
          <p:cNvSpPr/>
          <p:nvPr/>
        </p:nvSpPr>
        <p:spPr>
          <a:xfrm>
            <a:off x="362871" y="362992"/>
            <a:ext cx="5405437" cy="1903958"/>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Rektangel 3">
            <a:extLst>
              <a:ext uri="{FF2B5EF4-FFF2-40B4-BE49-F238E27FC236}">
                <a16:creationId xmlns:a16="http://schemas.microsoft.com/office/drawing/2014/main" id="{58D7659C-A2AC-8E62-3CBC-64BBCE7DB1A6}"/>
              </a:ext>
            </a:extLst>
          </p:cNvPr>
          <p:cNvSpPr/>
          <p:nvPr/>
        </p:nvSpPr>
        <p:spPr>
          <a:xfrm>
            <a:off x="0" y="0"/>
            <a:ext cx="6096000" cy="3429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textruta 5">
            <a:extLst>
              <a:ext uri="{FF2B5EF4-FFF2-40B4-BE49-F238E27FC236}">
                <a16:creationId xmlns:a16="http://schemas.microsoft.com/office/drawing/2014/main" id="{F45E6479-E15C-31A9-753E-0688FA37F99B}"/>
              </a:ext>
            </a:extLst>
          </p:cNvPr>
          <p:cNvSpPr txBox="1"/>
          <p:nvPr/>
        </p:nvSpPr>
        <p:spPr>
          <a:xfrm>
            <a:off x="3856220" y="6550223"/>
            <a:ext cx="2239780" cy="307777"/>
          </a:xfrm>
          <a:prstGeom prst="rect">
            <a:avLst/>
          </a:prstGeom>
          <a:noFill/>
        </p:spPr>
        <p:txBody>
          <a:bodyPr wrap="square" rtlCol="0">
            <a:spAutoFit/>
          </a:bodyPr>
          <a:lstStyle/>
          <a:p>
            <a:r>
              <a:rPr lang="sv-SE" sz="1400" dirty="0">
                <a:solidFill>
                  <a:schemeClr val="accent6">
                    <a:lumMod val="75000"/>
                  </a:schemeClr>
                </a:solidFill>
                <a:latin typeface="Stockholm Type Display Bold" pitchFamily="50" charset="0"/>
              </a:rPr>
              <a:t>Dilemmakort - konflikter</a:t>
            </a:r>
          </a:p>
        </p:txBody>
      </p:sp>
      <p:sp>
        <p:nvSpPr>
          <p:cNvPr id="16" name="Rektangel 15">
            <a:extLst>
              <a:ext uri="{FF2B5EF4-FFF2-40B4-BE49-F238E27FC236}">
                <a16:creationId xmlns:a16="http://schemas.microsoft.com/office/drawing/2014/main" id="{BCC9778A-CE95-1BFF-884D-BF837E82BD0A}"/>
              </a:ext>
            </a:extLst>
          </p:cNvPr>
          <p:cNvSpPr/>
          <p:nvPr/>
        </p:nvSpPr>
        <p:spPr>
          <a:xfrm>
            <a:off x="6096000" y="0"/>
            <a:ext cx="6096000" cy="3429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Rektangel 16">
            <a:extLst>
              <a:ext uri="{FF2B5EF4-FFF2-40B4-BE49-F238E27FC236}">
                <a16:creationId xmlns:a16="http://schemas.microsoft.com/office/drawing/2014/main" id="{35D7D5A9-85E6-FF62-0829-439660A9A391}"/>
              </a:ext>
            </a:extLst>
          </p:cNvPr>
          <p:cNvSpPr/>
          <p:nvPr/>
        </p:nvSpPr>
        <p:spPr>
          <a:xfrm>
            <a:off x="6096000" y="3429000"/>
            <a:ext cx="6096000" cy="3429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 name="Rektangel 17">
            <a:extLst>
              <a:ext uri="{FF2B5EF4-FFF2-40B4-BE49-F238E27FC236}">
                <a16:creationId xmlns:a16="http://schemas.microsoft.com/office/drawing/2014/main" id="{CEB91276-CC33-6DC1-EB05-C42385EF301D}"/>
              </a:ext>
            </a:extLst>
          </p:cNvPr>
          <p:cNvSpPr/>
          <p:nvPr/>
        </p:nvSpPr>
        <p:spPr>
          <a:xfrm>
            <a:off x="0" y="3429000"/>
            <a:ext cx="6096000" cy="3429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textruta 22">
            <a:extLst>
              <a:ext uri="{FF2B5EF4-FFF2-40B4-BE49-F238E27FC236}">
                <a16:creationId xmlns:a16="http://schemas.microsoft.com/office/drawing/2014/main" id="{C9CA8717-9739-4856-E8A3-D77147CDAE28}"/>
              </a:ext>
            </a:extLst>
          </p:cNvPr>
          <p:cNvSpPr txBox="1"/>
          <p:nvPr/>
        </p:nvSpPr>
        <p:spPr>
          <a:xfrm>
            <a:off x="3856220" y="3106638"/>
            <a:ext cx="2239780" cy="307777"/>
          </a:xfrm>
          <a:prstGeom prst="rect">
            <a:avLst/>
          </a:prstGeom>
          <a:noFill/>
        </p:spPr>
        <p:txBody>
          <a:bodyPr wrap="square" rtlCol="0">
            <a:spAutoFit/>
          </a:bodyPr>
          <a:lstStyle/>
          <a:p>
            <a:r>
              <a:rPr lang="sv-SE" sz="1400" dirty="0">
                <a:solidFill>
                  <a:schemeClr val="accent6">
                    <a:lumMod val="75000"/>
                  </a:schemeClr>
                </a:solidFill>
                <a:latin typeface="Stockholm Type Display Bold" pitchFamily="50" charset="0"/>
              </a:rPr>
              <a:t>Dilemmakort - konflikter</a:t>
            </a:r>
          </a:p>
        </p:txBody>
      </p:sp>
      <p:sp>
        <p:nvSpPr>
          <p:cNvPr id="24" name="textruta 23">
            <a:extLst>
              <a:ext uri="{FF2B5EF4-FFF2-40B4-BE49-F238E27FC236}">
                <a16:creationId xmlns:a16="http://schemas.microsoft.com/office/drawing/2014/main" id="{1889F1B4-01AB-201D-38F4-0DFA99BD979B}"/>
              </a:ext>
            </a:extLst>
          </p:cNvPr>
          <p:cNvSpPr txBox="1"/>
          <p:nvPr/>
        </p:nvSpPr>
        <p:spPr>
          <a:xfrm>
            <a:off x="9993188" y="3110208"/>
            <a:ext cx="2239780" cy="307777"/>
          </a:xfrm>
          <a:prstGeom prst="rect">
            <a:avLst/>
          </a:prstGeom>
          <a:noFill/>
        </p:spPr>
        <p:txBody>
          <a:bodyPr wrap="square" rtlCol="0">
            <a:spAutoFit/>
          </a:bodyPr>
          <a:lstStyle/>
          <a:p>
            <a:r>
              <a:rPr lang="sv-SE" sz="1400" dirty="0">
                <a:solidFill>
                  <a:schemeClr val="accent6">
                    <a:lumMod val="75000"/>
                  </a:schemeClr>
                </a:solidFill>
                <a:latin typeface="Stockholm Type Display Bold" pitchFamily="50" charset="0"/>
              </a:rPr>
              <a:t>Dilemmakort - konflikter</a:t>
            </a:r>
          </a:p>
        </p:txBody>
      </p:sp>
      <p:sp>
        <p:nvSpPr>
          <p:cNvPr id="25" name="textruta 24">
            <a:extLst>
              <a:ext uri="{FF2B5EF4-FFF2-40B4-BE49-F238E27FC236}">
                <a16:creationId xmlns:a16="http://schemas.microsoft.com/office/drawing/2014/main" id="{ABFB6385-4AB3-9F1E-4903-4ADA3334FA0D}"/>
              </a:ext>
            </a:extLst>
          </p:cNvPr>
          <p:cNvSpPr txBox="1"/>
          <p:nvPr/>
        </p:nvSpPr>
        <p:spPr>
          <a:xfrm>
            <a:off x="9993188" y="6539208"/>
            <a:ext cx="2239780" cy="307777"/>
          </a:xfrm>
          <a:prstGeom prst="rect">
            <a:avLst/>
          </a:prstGeom>
          <a:noFill/>
        </p:spPr>
        <p:txBody>
          <a:bodyPr wrap="square" rtlCol="0">
            <a:spAutoFit/>
          </a:bodyPr>
          <a:lstStyle/>
          <a:p>
            <a:r>
              <a:rPr lang="sv-SE" sz="1400" dirty="0">
                <a:solidFill>
                  <a:schemeClr val="accent6">
                    <a:lumMod val="75000"/>
                  </a:schemeClr>
                </a:solidFill>
                <a:latin typeface="Stockholm Type Display Bold" pitchFamily="50" charset="0"/>
              </a:rPr>
              <a:t>Dilemmakort - konflikter</a:t>
            </a:r>
          </a:p>
        </p:txBody>
      </p:sp>
      <p:sp>
        <p:nvSpPr>
          <p:cNvPr id="28" name="textruta 27">
            <a:extLst>
              <a:ext uri="{FF2B5EF4-FFF2-40B4-BE49-F238E27FC236}">
                <a16:creationId xmlns:a16="http://schemas.microsoft.com/office/drawing/2014/main" id="{7D6C1CA8-4E21-2BDD-7566-23B7BCA77D60}"/>
              </a:ext>
            </a:extLst>
          </p:cNvPr>
          <p:cNvSpPr txBox="1"/>
          <p:nvPr/>
        </p:nvSpPr>
        <p:spPr>
          <a:xfrm>
            <a:off x="6691311" y="538755"/>
            <a:ext cx="5153025" cy="2492990"/>
          </a:xfrm>
          <a:prstGeom prst="rect">
            <a:avLst/>
          </a:prstGeom>
          <a:noFill/>
        </p:spPr>
        <p:txBody>
          <a:bodyPr wrap="square" rtlCol="0">
            <a:spAutoFit/>
          </a:bodyPr>
          <a:lstStyle/>
          <a:p>
            <a:r>
              <a:rPr lang="sv-SE" sz="1400" dirty="0">
                <a:latin typeface="Stockholm Type Regular" pitchFamily="50" charset="0"/>
              </a:rPr>
              <a:t>Det har försvunnit saker från fritidsrummet. De flesta i klassen vet vilka som tagit sakerna. Vid fritidssamlingen berättar personalen att det är bra om de berättar vilka som gjort det men ingen vill säga något.</a:t>
            </a:r>
          </a:p>
          <a:p>
            <a:r>
              <a:rPr lang="sv-SE" sz="1400" dirty="0">
                <a:latin typeface="Stockholm Type Regular" pitchFamily="50" charset="0"/>
              </a:rPr>
              <a:t>”Som om någon vill tjalla” säger Elliot till Rosa.</a:t>
            </a:r>
          </a:p>
          <a:p>
            <a:endParaRPr lang="sv-SE" sz="1400" dirty="0">
              <a:latin typeface="Stockholm Type Regular" pitchFamily="50" charset="0"/>
            </a:endParaRPr>
          </a:p>
          <a:p>
            <a:endParaRPr lang="sv-SE" sz="1200" i="1" dirty="0">
              <a:latin typeface="Stockholm Type Regular" pitchFamily="50" charset="0"/>
            </a:endParaRPr>
          </a:p>
          <a:p>
            <a:endParaRPr lang="sv-SE" sz="1200" i="1" dirty="0">
              <a:latin typeface="Stockholm Type Regular" pitchFamily="50" charset="0"/>
            </a:endParaRPr>
          </a:p>
          <a:p>
            <a:r>
              <a:rPr lang="sv-SE" sz="1200" i="1" dirty="0">
                <a:latin typeface="Stockholm Type Regular" pitchFamily="50" charset="0"/>
              </a:rPr>
              <a:t>Varför berättar ingen vad de vet? </a:t>
            </a:r>
          </a:p>
          <a:p>
            <a:r>
              <a:rPr lang="sv-SE" sz="1200" i="1" dirty="0">
                <a:latin typeface="Stockholm Type Regular" pitchFamily="50" charset="0"/>
              </a:rPr>
              <a:t>Vad innebär det att tjalla? Är det ok att tjalla till en vuxen när någon i klassen gjort något fel?</a:t>
            </a:r>
          </a:p>
          <a:p>
            <a:r>
              <a:rPr lang="sv-SE" sz="1200" i="1" dirty="0">
                <a:latin typeface="Stockholm Type Regular" pitchFamily="50" charset="0"/>
              </a:rPr>
              <a:t>Hur ska fritids låsa problemet?</a:t>
            </a:r>
          </a:p>
        </p:txBody>
      </p:sp>
      <p:sp>
        <p:nvSpPr>
          <p:cNvPr id="26" name="textruta 25">
            <a:extLst>
              <a:ext uri="{FF2B5EF4-FFF2-40B4-BE49-F238E27FC236}">
                <a16:creationId xmlns:a16="http://schemas.microsoft.com/office/drawing/2014/main" id="{B09B520D-1D0C-47FA-1674-DB619FF72047}"/>
              </a:ext>
            </a:extLst>
          </p:cNvPr>
          <p:cNvSpPr txBox="1"/>
          <p:nvPr/>
        </p:nvSpPr>
        <p:spPr>
          <a:xfrm>
            <a:off x="654357" y="549473"/>
            <a:ext cx="5153025" cy="2585323"/>
          </a:xfrm>
          <a:prstGeom prst="rect">
            <a:avLst/>
          </a:prstGeom>
          <a:noFill/>
        </p:spPr>
        <p:txBody>
          <a:bodyPr wrap="square" rtlCol="0">
            <a:spAutoFit/>
          </a:bodyPr>
          <a:lstStyle/>
          <a:p>
            <a:r>
              <a:rPr lang="sv-SE" sz="1400" dirty="0">
                <a:latin typeface="Stockholm Type Regular" pitchFamily="50" charset="0"/>
              </a:rPr>
              <a:t>Amos och Birger är osams. Först tjafsar de men snart börjar de knuffas. Deras kompis Enzo springer fram och ställer sig mellan dem. Amos och Birger blir sura men Enzo vägrar flytta på sig.</a:t>
            </a:r>
          </a:p>
          <a:p>
            <a:r>
              <a:rPr lang="sv-SE" sz="1400" dirty="0">
                <a:latin typeface="Stockholm Type Regular" pitchFamily="50" charset="0"/>
              </a:rPr>
              <a:t>”Lyssna på mig! Sätt er ner och berätta vad som hänt så reder vi ut det här” säger han. Amos och Birger blir förvånade men sätter sig ner och berättar.</a:t>
            </a:r>
          </a:p>
          <a:p>
            <a:endParaRPr lang="sv-SE" sz="1400" dirty="0">
              <a:latin typeface="Stockholm Type Regular" pitchFamily="50" charset="0"/>
            </a:endParaRPr>
          </a:p>
          <a:p>
            <a:endParaRPr lang="sv-SE" sz="1400" i="1" dirty="0">
              <a:latin typeface="Stockholm Type Regular" pitchFamily="50" charset="0"/>
            </a:endParaRPr>
          </a:p>
          <a:p>
            <a:r>
              <a:rPr lang="sv-SE" sz="1200" i="1" dirty="0">
                <a:latin typeface="Stockholm Type Regular" pitchFamily="50" charset="0"/>
              </a:rPr>
              <a:t>Varför blir Amos och Birger förvånade? Är det bra av Enzo att gå mellan? Eller skulle det kunnat bli värre?</a:t>
            </a:r>
          </a:p>
          <a:p>
            <a:r>
              <a:rPr lang="sv-SE" sz="1200" i="1" dirty="0">
                <a:latin typeface="Stockholm Type Regular" pitchFamily="50" charset="0"/>
              </a:rPr>
              <a:t>Kan man reda ut ett bråk genom att prata ut?</a:t>
            </a:r>
          </a:p>
        </p:txBody>
      </p:sp>
      <p:sp>
        <p:nvSpPr>
          <p:cNvPr id="29" name="textruta 28">
            <a:extLst>
              <a:ext uri="{FF2B5EF4-FFF2-40B4-BE49-F238E27FC236}">
                <a16:creationId xmlns:a16="http://schemas.microsoft.com/office/drawing/2014/main" id="{DAFA5A4D-E57E-157D-5C49-3B09CF9C4FDB}"/>
              </a:ext>
            </a:extLst>
          </p:cNvPr>
          <p:cNvSpPr txBox="1"/>
          <p:nvPr/>
        </p:nvSpPr>
        <p:spPr>
          <a:xfrm>
            <a:off x="654357" y="3947398"/>
            <a:ext cx="5153025" cy="2492990"/>
          </a:xfrm>
          <a:prstGeom prst="rect">
            <a:avLst/>
          </a:prstGeom>
          <a:noFill/>
        </p:spPr>
        <p:txBody>
          <a:bodyPr wrap="square" rtlCol="0">
            <a:spAutoFit/>
          </a:bodyPr>
          <a:lstStyle/>
          <a:p>
            <a:r>
              <a:rPr lang="sv-SE" sz="1400" dirty="0">
                <a:latin typeface="Stockholm Type Regular" pitchFamily="50" charset="0"/>
              </a:rPr>
              <a:t>Melissa och Hilda är osams och bråkar om vem som har rätt. Till slut blir Hilda så arg att hon går därifrån. Det gör Melissa ännu argare. Hon skriker arga ord och att Hilda ska komma tillbaka. Hilda fortsätter gå därifrån.</a:t>
            </a:r>
          </a:p>
          <a:p>
            <a:endParaRPr lang="sv-SE" sz="1400" dirty="0">
              <a:latin typeface="Stockholm Type Regular" pitchFamily="50" charset="0"/>
            </a:endParaRPr>
          </a:p>
          <a:p>
            <a:endParaRPr lang="sv-SE" sz="1400" i="1" dirty="0">
              <a:latin typeface="Stockholm Type Regular" pitchFamily="50" charset="0"/>
            </a:endParaRPr>
          </a:p>
          <a:p>
            <a:endParaRPr lang="sv-SE" sz="1200" i="1" dirty="0">
              <a:latin typeface="Stockholm Type Regular" pitchFamily="50" charset="0"/>
            </a:endParaRPr>
          </a:p>
          <a:p>
            <a:endParaRPr lang="sv-SE" sz="1200" i="1">
              <a:latin typeface="Stockholm Type Regular" pitchFamily="50" charset="0"/>
            </a:endParaRPr>
          </a:p>
          <a:p>
            <a:r>
              <a:rPr lang="sv-SE" sz="1200" i="1">
                <a:latin typeface="Stockholm Type Regular" pitchFamily="50" charset="0"/>
              </a:rPr>
              <a:t>Gör </a:t>
            </a:r>
            <a:r>
              <a:rPr lang="sv-SE" sz="1200" i="1" dirty="0">
                <a:latin typeface="Stockholm Type Regular" pitchFamily="50" charset="0"/>
              </a:rPr>
              <a:t>Hilda ett bra val när hon går sin väg?</a:t>
            </a:r>
          </a:p>
          <a:p>
            <a:r>
              <a:rPr lang="sv-SE" sz="1200" i="1" dirty="0">
                <a:latin typeface="Stockholm Type Regular" pitchFamily="50" charset="0"/>
              </a:rPr>
              <a:t>Finns det tillfällen då det är bra att lämna ett bråk?</a:t>
            </a:r>
          </a:p>
          <a:p>
            <a:r>
              <a:rPr lang="sv-SE" sz="1200" i="1" dirty="0">
                <a:latin typeface="Stockholm Type Regular" pitchFamily="50" charset="0"/>
              </a:rPr>
              <a:t>Hur känns det för Melissa som står kvar? Vad händer med deras relation om de inte löser bråket?</a:t>
            </a:r>
          </a:p>
        </p:txBody>
      </p:sp>
      <p:sp>
        <p:nvSpPr>
          <p:cNvPr id="30" name="textruta 29">
            <a:extLst>
              <a:ext uri="{FF2B5EF4-FFF2-40B4-BE49-F238E27FC236}">
                <a16:creationId xmlns:a16="http://schemas.microsoft.com/office/drawing/2014/main" id="{6CB5CC4E-F1D9-6A6A-A045-8A071725EED0}"/>
              </a:ext>
            </a:extLst>
          </p:cNvPr>
          <p:cNvSpPr txBox="1"/>
          <p:nvPr/>
        </p:nvSpPr>
        <p:spPr>
          <a:xfrm>
            <a:off x="6567487" y="3872567"/>
            <a:ext cx="5153025" cy="2893100"/>
          </a:xfrm>
          <a:prstGeom prst="rect">
            <a:avLst/>
          </a:prstGeom>
          <a:noFill/>
        </p:spPr>
        <p:txBody>
          <a:bodyPr wrap="square" rtlCol="0">
            <a:spAutoFit/>
          </a:bodyPr>
          <a:lstStyle/>
          <a:p>
            <a:r>
              <a:rPr lang="sv-SE" sz="1400" dirty="0">
                <a:latin typeface="Stockholm Type Regular" pitchFamily="50" charset="0"/>
              </a:rPr>
              <a:t>Viktor och hans kompisar </a:t>
            </a:r>
            <a:r>
              <a:rPr lang="sv-SE" sz="1400" dirty="0" err="1">
                <a:latin typeface="Stockholm Type Regular" pitchFamily="50" charset="0"/>
              </a:rPr>
              <a:t>skojbråkar</a:t>
            </a:r>
            <a:r>
              <a:rPr lang="sv-SE" sz="1400" dirty="0">
                <a:latin typeface="Stockholm Type Regular" pitchFamily="50" charset="0"/>
              </a:rPr>
              <a:t> ofta på rasterna. Det slutar nästan alltid med att en lärare måste säga åt dem att sluta. De brottas och sparkar löst på varandra.</a:t>
            </a:r>
          </a:p>
          <a:p>
            <a:endParaRPr lang="sv-SE" sz="1400" dirty="0">
              <a:latin typeface="Stockholm Type Regular" pitchFamily="50" charset="0"/>
            </a:endParaRPr>
          </a:p>
          <a:p>
            <a:r>
              <a:rPr lang="sv-SE" sz="1400" dirty="0">
                <a:latin typeface="Stockholm Type Regular" pitchFamily="50" charset="0"/>
              </a:rPr>
              <a:t>På rasten sparkar Viktor lite hårdare än han brukar på Colin och det blir ett riktigt bråk. Klasskompisarna står runt och </a:t>
            </a:r>
            <a:r>
              <a:rPr lang="sv-SE" sz="1400" dirty="0" err="1">
                <a:latin typeface="Stockholm Type Regular" pitchFamily="50" charset="0"/>
              </a:rPr>
              <a:t>hejjar</a:t>
            </a:r>
            <a:r>
              <a:rPr lang="sv-SE" sz="1400" dirty="0">
                <a:latin typeface="Stockholm Type Regular" pitchFamily="50" charset="0"/>
              </a:rPr>
              <a:t> på.</a:t>
            </a:r>
          </a:p>
          <a:p>
            <a:endParaRPr lang="sv-SE" sz="1200" i="1" dirty="0">
              <a:latin typeface="Stockholm Type Regular" pitchFamily="50" charset="0"/>
            </a:endParaRPr>
          </a:p>
          <a:p>
            <a:endParaRPr lang="sv-SE" sz="1200" i="1" dirty="0">
              <a:latin typeface="Stockholm Type Regular" pitchFamily="50" charset="0"/>
            </a:endParaRPr>
          </a:p>
          <a:p>
            <a:r>
              <a:rPr lang="sv-SE" sz="1200" i="1" dirty="0">
                <a:latin typeface="Stockholm Type Regular" pitchFamily="50" charset="0"/>
              </a:rPr>
              <a:t>Varför </a:t>
            </a:r>
            <a:r>
              <a:rPr lang="sv-SE" sz="1200" i="1" dirty="0" err="1">
                <a:latin typeface="Stockholm Type Regular" pitchFamily="50" charset="0"/>
              </a:rPr>
              <a:t>skojbråkar</a:t>
            </a:r>
            <a:r>
              <a:rPr lang="sv-SE" sz="1200" i="1" dirty="0">
                <a:latin typeface="Stockholm Type Regular" pitchFamily="50" charset="0"/>
              </a:rPr>
              <a:t> Viktor och hans kompisar? Finns det inget roligare att göra på rasterna?</a:t>
            </a:r>
          </a:p>
          <a:p>
            <a:r>
              <a:rPr lang="sv-SE" sz="1200" i="1" dirty="0">
                <a:latin typeface="Stockholm Type Regular" pitchFamily="50" charset="0"/>
              </a:rPr>
              <a:t>Är det vanligt att skojbråk blir ett riktigt bråk?</a:t>
            </a:r>
          </a:p>
          <a:p>
            <a:r>
              <a:rPr lang="sv-SE" sz="1200" i="1" dirty="0">
                <a:latin typeface="Stockholm Type Regular" pitchFamily="50" charset="0"/>
              </a:rPr>
              <a:t>Varför hejar klasskompisarna på? Borde de inte försöka avbryta bråket?</a:t>
            </a:r>
          </a:p>
        </p:txBody>
      </p:sp>
    </p:spTree>
    <p:extLst>
      <p:ext uri="{BB962C8B-B14F-4D97-AF65-F5344CB8AC3E}">
        <p14:creationId xmlns:p14="http://schemas.microsoft.com/office/powerpoint/2010/main" val="413366490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TotalTime>
  <Words>1165</Words>
  <Application>Microsoft Office PowerPoint</Application>
  <PresentationFormat>Bredbild</PresentationFormat>
  <Paragraphs>106</Paragraphs>
  <Slides>3</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vt:i4>
      </vt:variant>
    </vt:vector>
  </HeadingPairs>
  <TitlesOfParts>
    <vt:vector size="9" baseType="lpstr">
      <vt:lpstr>Arial</vt:lpstr>
      <vt:lpstr>Calibri</vt:lpstr>
      <vt:lpstr>Calibri Light</vt:lpstr>
      <vt:lpstr>Stockholm Type Display Bold</vt:lpstr>
      <vt:lpstr>Stockholm Type Regular</vt:lpstr>
      <vt:lpstr>Office-tema</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Memme Chatfield</dc:creator>
  <cp:lastModifiedBy>Memme Chatfield</cp:lastModifiedBy>
  <cp:revision>1</cp:revision>
  <dcterms:created xsi:type="dcterms:W3CDTF">2022-11-08T08:50:03Z</dcterms:created>
  <dcterms:modified xsi:type="dcterms:W3CDTF">2022-11-08T12:37:43Z</dcterms:modified>
</cp:coreProperties>
</file>